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4"/>
  </p:notesMasterIdLst>
  <p:sldIdLst>
    <p:sldId id="256" r:id="rId2"/>
    <p:sldId id="281" r:id="rId3"/>
    <p:sldId id="263" r:id="rId4"/>
    <p:sldId id="292" r:id="rId5"/>
    <p:sldId id="264" r:id="rId6"/>
    <p:sldId id="294" r:id="rId7"/>
    <p:sldId id="297" r:id="rId8"/>
    <p:sldId id="293" r:id="rId9"/>
    <p:sldId id="298" r:id="rId10"/>
    <p:sldId id="288" r:id="rId11"/>
    <p:sldId id="260" r:id="rId12"/>
    <p:sldId id="299" r:id="rId13"/>
    <p:sldId id="300" r:id="rId14"/>
    <p:sldId id="270" r:id="rId15"/>
    <p:sldId id="271" r:id="rId16"/>
    <p:sldId id="269" r:id="rId17"/>
    <p:sldId id="275" r:id="rId18"/>
    <p:sldId id="274" r:id="rId19"/>
    <p:sldId id="282" r:id="rId20"/>
    <p:sldId id="283" r:id="rId21"/>
    <p:sldId id="278" r:id="rId22"/>
    <p:sldId id="284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27" autoAdjust="0"/>
    <p:restoredTop sz="94676" autoAdjust="0"/>
  </p:normalViewPr>
  <p:slideViewPr>
    <p:cSldViewPr>
      <p:cViewPr varScale="1">
        <p:scale>
          <a:sx n="87" d="100"/>
          <a:sy n="87" d="100"/>
        </p:scale>
        <p:origin x="-154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2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AFE8F52-D389-4536-923F-B0289B7DA682}" type="doc">
      <dgm:prSet loTypeId="urn:microsoft.com/office/officeart/2005/8/layout/chevron2" loCatId="process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73E0AE96-D64A-498E-9BEC-BF5B0A766027}">
      <dgm:prSet phldrT="[Текст]" custT="1"/>
      <dgm:spPr/>
      <dgm:t>
        <a:bodyPr/>
        <a:lstStyle/>
        <a:p>
          <a:r>
            <a:rPr lang="ru-RU" sz="1400" b="1" dirty="0" smtClean="0"/>
            <a:t> </a:t>
          </a:r>
        </a:p>
        <a:p>
          <a:r>
            <a:rPr lang="ru-RU" sz="1400" b="1" dirty="0" smtClean="0"/>
            <a:t>27.06. 2016</a:t>
          </a:r>
          <a:r>
            <a:rPr lang="kk-KZ" sz="1400" b="1" dirty="0" smtClean="0"/>
            <a:t>г.</a:t>
          </a:r>
          <a:endParaRPr lang="ru-RU" sz="1400" b="1" dirty="0"/>
        </a:p>
      </dgm:t>
    </dgm:pt>
    <dgm:pt modelId="{B67FD0CB-C16E-49A0-97EB-0A4A03793DB8}" type="parTrans" cxnId="{6C91A491-C185-4D94-9308-3116D0566262}">
      <dgm:prSet/>
      <dgm:spPr/>
      <dgm:t>
        <a:bodyPr/>
        <a:lstStyle/>
        <a:p>
          <a:endParaRPr lang="ru-RU"/>
        </a:p>
      </dgm:t>
    </dgm:pt>
    <dgm:pt modelId="{17FAE862-7588-47E3-BFBB-AF385978AD4D}" type="sibTrans" cxnId="{6C91A491-C185-4D94-9308-3116D0566262}">
      <dgm:prSet/>
      <dgm:spPr/>
      <dgm:t>
        <a:bodyPr/>
        <a:lstStyle/>
        <a:p>
          <a:endParaRPr lang="ru-RU"/>
        </a:p>
      </dgm:t>
    </dgm:pt>
    <dgm:pt modelId="{A8E87422-545E-4259-8549-D22F96653DE4}">
      <dgm:prSet phldrT="[Текст]" custT="1"/>
      <dgm:spPr/>
      <dgm:t>
        <a:bodyPr/>
        <a:lstStyle/>
        <a:p>
          <a:r>
            <a:rPr lang="ru-RU" sz="1800" dirty="0" smtClean="0">
              <a:latin typeface="+mj-lt"/>
            </a:rPr>
            <a:t>Внебольничная двусторонняя, справа тотальная пневмония, </a:t>
          </a:r>
          <a:r>
            <a:rPr lang="ru-RU" sz="1800" dirty="0" err="1" smtClean="0">
              <a:latin typeface="+mj-lt"/>
            </a:rPr>
            <a:t>осл</a:t>
          </a:r>
          <a:r>
            <a:rPr lang="ru-RU" sz="1800" dirty="0" smtClean="0">
              <a:latin typeface="+mj-lt"/>
            </a:rPr>
            <a:t>. ателектазом, </a:t>
          </a:r>
          <a:r>
            <a:rPr lang="ru-RU" sz="1800" dirty="0" err="1" smtClean="0">
              <a:latin typeface="+mj-lt"/>
            </a:rPr>
            <a:t>эксудативным</a:t>
          </a:r>
          <a:r>
            <a:rPr lang="ru-RU" sz="1800" dirty="0" smtClean="0">
              <a:latin typeface="+mj-lt"/>
            </a:rPr>
            <a:t> плевритом</a:t>
          </a:r>
          <a:endParaRPr lang="ru-RU" sz="1800" dirty="0"/>
        </a:p>
      </dgm:t>
    </dgm:pt>
    <dgm:pt modelId="{50221AB2-C0EE-4D4A-A30F-1F5AF0782D2C}" type="parTrans" cxnId="{4A7C35D8-577C-4035-881C-7F9475D572BE}">
      <dgm:prSet/>
      <dgm:spPr/>
      <dgm:t>
        <a:bodyPr/>
        <a:lstStyle/>
        <a:p>
          <a:endParaRPr lang="ru-RU"/>
        </a:p>
      </dgm:t>
    </dgm:pt>
    <dgm:pt modelId="{C3533A28-B116-40B7-AD64-F0FE230BDF65}" type="sibTrans" cxnId="{4A7C35D8-577C-4035-881C-7F9475D572BE}">
      <dgm:prSet/>
      <dgm:spPr/>
      <dgm:t>
        <a:bodyPr/>
        <a:lstStyle/>
        <a:p>
          <a:endParaRPr lang="ru-RU"/>
        </a:p>
      </dgm:t>
    </dgm:pt>
    <dgm:pt modelId="{1205E887-A3FB-4722-8AC8-10AC28ABB6E3}">
      <dgm:prSet phldrT="[Текст]" custT="1"/>
      <dgm:spPr/>
      <dgm:t>
        <a:bodyPr/>
        <a:lstStyle/>
        <a:p>
          <a:r>
            <a:rPr lang="ru-RU" sz="1400" b="1" dirty="0" smtClean="0"/>
            <a:t>30.06. 2016</a:t>
          </a:r>
          <a:r>
            <a:rPr lang="kk-KZ" sz="1400" b="1" dirty="0" smtClean="0"/>
            <a:t>г.</a:t>
          </a:r>
          <a:endParaRPr lang="ru-RU" sz="1400" dirty="0"/>
        </a:p>
      </dgm:t>
    </dgm:pt>
    <dgm:pt modelId="{A1FD269C-57E0-4DDC-9C62-F766BDBE24AE}" type="parTrans" cxnId="{DF546717-3E4D-48F4-83D1-ACE40A928B70}">
      <dgm:prSet/>
      <dgm:spPr/>
      <dgm:t>
        <a:bodyPr/>
        <a:lstStyle/>
        <a:p>
          <a:endParaRPr lang="ru-RU"/>
        </a:p>
      </dgm:t>
    </dgm:pt>
    <dgm:pt modelId="{50195578-FBE3-4C9F-8B4A-4A4DAC4558FA}" type="sibTrans" cxnId="{DF546717-3E4D-48F4-83D1-ACE40A928B70}">
      <dgm:prSet/>
      <dgm:spPr/>
      <dgm:t>
        <a:bodyPr/>
        <a:lstStyle/>
        <a:p>
          <a:endParaRPr lang="ru-RU"/>
        </a:p>
      </dgm:t>
    </dgm:pt>
    <dgm:pt modelId="{BDA1A3B0-DCB5-4D1E-899C-988BF591B598}">
      <dgm:prSet phldrT="[Текст]" custT="1"/>
      <dgm:spPr/>
      <dgm:t>
        <a:bodyPr/>
        <a:lstStyle/>
        <a:p>
          <a:r>
            <a:rPr lang="ru-RU" sz="1800" dirty="0" smtClean="0">
              <a:latin typeface="+mj-lt"/>
            </a:rPr>
            <a:t>Первый приступ:</a:t>
          </a:r>
          <a:r>
            <a:rPr lang="ru-RU" sz="1800" dirty="0" smtClean="0"/>
            <a:t> ребенок стал падать, не смогла сидеть на горшке, упала, стиснула лицо</a:t>
          </a:r>
          <a:r>
            <a:rPr lang="ru-RU" sz="1800" dirty="0" smtClean="0">
              <a:latin typeface="+mj-lt"/>
            </a:rPr>
            <a:t>. Переведена в ОАРИТ(11 д.)</a:t>
          </a:r>
          <a:endParaRPr lang="ru-RU" sz="1800" dirty="0"/>
        </a:p>
      </dgm:t>
    </dgm:pt>
    <dgm:pt modelId="{96B54ECD-CF77-4A2F-A42F-C8EB260CB9AE}" type="parTrans" cxnId="{16FBC1A7-89E3-47A2-911A-C3471344FFB9}">
      <dgm:prSet/>
      <dgm:spPr/>
      <dgm:t>
        <a:bodyPr/>
        <a:lstStyle/>
        <a:p>
          <a:endParaRPr lang="ru-RU"/>
        </a:p>
      </dgm:t>
    </dgm:pt>
    <dgm:pt modelId="{476139E0-BBD1-48CC-8BA0-D91E255F9913}" type="sibTrans" cxnId="{16FBC1A7-89E3-47A2-911A-C3471344FFB9}">
      <dgm:prSet/>
      <dgm:spPr/>
      <dgm:t>
        <a:bodyPr/>
        <a:lstStyle/>
        <a:p>
          <a:endParaRPr lang="ru-RU"/>
        </a:p>
      </dgm:t>
    </dgm:pt>
    <dgm:pt modelId="{575691E6-88EA-4E9A-B278-E739791B62E9}">
      <dgm:prSet phldrT="[Текст]" custT="1"/>
      <dgm:spPr/>
      <dgm:t>
        <a:bodyPr/>
        <a:lstStyle/>
        <a:p>
          <a:r>
            <a:rPr lang="ru-RU" sz="1400" b="1" dirty="0" smtClean="0"/>
            <a:t>22.07. 2016</a:t>
          </a:r>
          <a:r>
            <a:rPr lang="kk-KZ" sz="1400" b="1" dirty="0" smtClean="0"/>
            <a:t>г.</a:t>
          </a:r>
          <a:endParaRPr lang="ru-RU" sz="1400" dirty="0"/>
        </a:p>
      </dgm:t>
    </dgm:pt>
    <dgm:pt modelId="{F8DD4AF9-A7B6-418B-8182-4B02784CEFD6}" type="parTrans" cxnId="{3BE7EF86-848D-426E-B3DC-ADF7ABA2AC8E}">
      <dgm:prSet/>
      <dgm:spPr/>
      <dgm:t>
        <a:bodyPr/>
        <a:lstStyle/>
        <a:p>
          <a:endParaRPr lang="ru-RU"/>
        </a:p>
      </dgm:t>
    </dgm:pt>
    <dgm:pt modelId="{BFE121AE-27F5-4C13-99EC-D517E58ECDC1}" type="sibTrans" cxnId="{3BE7EF86-848D-426E-B3DC-ADF7ABA2AC8E}">
      <dgm:prSet/>
      <dgm:spPr/>
      <dgm:t>
        <a:bodyPr/>
        <a:lstStyle/>
        <a:p>
          <a:endParaRPr lang="ru-RU"/>
        </a:p>
      </dgm:t>
    </dgm:pt>
    <dgm:pt modelId="{3CFF8EDA-B12C-4CAC-BC60-25F12BBFEBB8}">
      <dgm:prSet phldrT="[Текст]" custT="1"/>
      <dgm:spPr/>
      <dgm:t>
        <a:bodyPr/>
        <a:lstStyle/>
        <a:p>
          <a:r>
            <a:rPr lang="ru-RU" sz="1800" dirty="0" smtClean="0">
              <a:latin typeface="+mj-lt"/>
            </a:rPr>
            <a:t>Выписаны с улучшением, с неврологическим дефицитом </a:t>
          </a:r>
          <a:r>
            <a:rPr lang="en-US" sz="1800" dirty="0" smtClean="0">
              <a:latin typeface="+mj-lt"/>
            </a:rPr>
            <a:t>(</a:t>
          </a:r>
          <a:r>
            <a:rPr lang="ru-RU" sz="1800" dirty="0" smtClean="0">
              <a:latin typeface="+mj-lt"/>
            </a:rPr>
            <a:t>р</a:t>
          </a:r>
          <a:r>
            <a:rPr lang="ru-RU" sz="1800" dirty="0" smtClean="0"/>
            <a:t>ебенок утратил ранее приобретенные навыки психомоторного развития) </a:t>
          </a:r>
          <a:endParaRPr lang="ru-RU" sz="1800" dirty="0"/>
        </a:p>
      </dgm:t>
    </dgm:pt>
    <dgm:pt modelId="{124AF9F6-8926-4AF8-947F-CE3D6B233A92}" type="parTrans" cxnId="{8BC7FB7D-ED05-4E3B-898E-D3BB254D8631}">
      <dgm:prSet/>
      <dgm:spPr/>
      <dgm:t>
        <a:bodyPr/>
        <a:lstStyle/>
        <a:p>
          <a:endParaRPr lang="ru-RU"/>
        </a:p>
      </dgm:t>
    </dgm:pt>
    <dgm:pt modelId="{8A762DD4-9A68-448F-801E-22E3EC504540}" type="sibTrans" cxnId="{8BC7FB7D-ED05-4E3B-898E-D3BB254D8631}">
      <dgm:prSet/>
      <dgm:spPr/>
      <dgm:t>
        <a:bodyPr/>
        <a:lstStyle/>
        <a:p>
          <a:endParaRPr lang="ru-RU"/>
        </a:p>
      </dgm:t>
    </dgm:pt>
    <dgm:pt modelId="{50339710-4034-4545-8A40-6A4FA306E845}">
      <dgm:prSet phldrT="[Текст]" custT="1"/>
      <dgm:spPr/>
      <dgm:t>
        <a:bodyPr/>
        <a:lstStyle/>
        <a:p>
          <a:r>
            <a:rPr lang="ru-RU" sz="1400" b="1" dirty="0" smtClean="0"/>
            <a:t>08.2016-12.2016г</a:t>
          </a:r>
          <a:r>
            <a:rPr lang="ru-RU" sz="1400" dirty="0" smtClean="0"/>
            <a:t>.</a:t>
          </a:r>
          <a:endParaRPr lang="ru-RU" sz="1400" dirty="0"/>
        </a:p>
      </dgm:t>
    </dgm:pt>
    <dgm:pt modelId="{93F35E62-B47D-4318-801F-9BE465191EEB}" type="parTrans" cxnId="{00136ABD-709F-495C-8440-FDCAC242BB13}">
      <dgm:prSet/>
      <dgm:spPr/>
      <dgm:t>
        <a:bodyPr/>
        <a:lstStyle/>
        <a:p>
          <a:endParaRPr lang="ru-RU"/>
        </a:p>
      </dgm:t>
    </dgm:pt>
    <dgm:pt modelId="{20BD9FFA-B333-450B-910D-87A8BF297361}" type="sibTrans" cxnId="{00136ABD-709F-495C-8440-FDCAC242BB13}">
      <dgm:prSet/>
      <dgm:spPr/>
      <dgm:t>
        <a:bodyPr/>
        <a:lstStyle/>
        <a:p>
          <a:endParaRPr lang="ru-RU"/>
        </a:p>
      </dgm:t>
    </dgm:pt>
    <dgm:pt modelId="{933310FD-751E-4E22-B670-65E31EBCF349}">
      <dgm:prSet custT="1"/>
      <dgm:spPr/>
      <dgm:t>
        <a:bodyPr/>
        <a:lstStyle/>
        <a:p>
          <a:r>
            <a:rPr lang="ru-RU" sz="1800" dirty="0" smtClean="0"/>
            <a:t>Положительная динамика: начала сидеть, ходить, улучшилось мелкая моторика, появилась речь.</a:t>
          </a:r>
          <a:endParaRPr lang="ru-RU" sz="1800" dirty="0"/>
        </a:p>
      </dgm:t>
    </dgm:pt>
    <dgm:pt modelId="{F21D9C6D-BA15-4D84-9324-1B1FF46B31E6}" type="parTrans" cxnId="{65BDCC52-66D3-4807-8F42-9AA576B4A39D}">
      <dgm:prSet/>
      <dgm:spPr/>
      <dgm:t>
        <a:bodyPr/>
        <a:lstStyle/>
        <a:p>
          <a:endParaRPr lang="ru-RU"/>
        </a:p>
      </dgm:t>
    </dgm:pt>
    <dgm:pt modelId="{CA447AD2-C2A4-4007-9584-10A21C650FC2}" type="sibTrans" cxnId="{65BDCC52-66D3-4807-8F42-9AA576B4A39D}">
      <dgm:prSet/>
      <dgm:spPr/>
      <dgm:t>
        <a:bodyPr/>
        <a:lstStyle/>
        <a:p>
          <a:endParaRPr lang="ru-RU"/>
        </a:p>
      </dgm:t>
    </dgm:pt>
    <dgm:pt modelId="{6F8D48A6-E854-459A-ABF3-89BFED6AF3C5}">
      <dgm:prSet custT="1"/>
      <dgm:spPr/>
      <dgm:t>
        <a:bodyPr/>
        <a:lstStyle/>
        <a:p>
          <a:r>
            <a:rPr lang="ru-RU" sz="1800" dirty="0" smtClean="0">
              <a:latin typeface="+mj-lt"/>
            </a:rPr>
            <a:t>Начата активная реабилитация</a:t>
          </a:r>
          <a:endParaRPr lang="ru-RU" sz="1800" dirty="0"/>
        </a:p>
      </dgm:t>
    </dgm:pt>
    <dgm:pt modelId="{4E25E11D-27CF-4626-9B97-DF1F74AF7C32}" type="parTrans" cxnId="{157DA3A9-968F-4803-B116-074E5581C297}">
      <dgm:prSet/>
      <dgm:spPr/>
      <dgm:t>
        <a:bodyPr/>
        <a:lstStyle/>
        <a:p>
          <a:endParaRPr lang="ru-RU"/>
        </a:p>
      </dgm:t>
    </dgm:pt>
    <dgm:pt modelId="{7A24EF64-BFE5-4A7F-86CF-A40195ACF332}" type="sibTrans" cxnId="{157DA3A9-968F-4803-B116-074E5581C297}">
      <dgm:prSet/>
      <dgm:spPr/>
      <dgm:t>
        <a:bodyPr/>
        <a:lstStyle/>
        <a:p>
          <a:endParaRPr lang="ru-RU"/>
        </a:p>
      </dgm:t>
    </dgm:pt>
    <dgm:pt modelId="{DE864329-06EB-4443-9082-1F4A1F2C0E0F}">
      <dgm:prSet custT="1"/>
      <dgm:spPr/>
      <dgm:t>
        <a:bodyPr/>
        <a:lstStyle/>
        <a:p>
          <a:r>
            <a:rPr lang="ru-RU" sz="1800" dirty="0" smtClean="0"/>
            <a:t>Получили </a:t>
          </a:r>
          <a:r>
            <a:rPr lang="ru-RU" sz="1800" dirty="0" err="1" smtClean="0"/>
            <a:t>Кортексин</a:t>
          </a:r>
          <a:r>
            <a:rPr lang="ru-RU" sz="1800" dirty="0" smtClean="0"/>
            <a:t> 5 мг 1р/д 10д.</a:t>
          </a:r>
          <a:endParaRPr lang="ru-RU" sz="1800" dirty="0"/>
        </a:p>
      </dgm:t>
    </dgm:pt>
    <dgm:pt modelId="{6C7F219F-B642-41AB-AB32-05F3D214AA1F}" type="parTrans" cxnId="{C8579824-807C-48A5-9517-C6346DD3B964}">
      <dgm:prSet/>
      <dgm:spPr/>
      <dgm:t>
        <a:bodyPr/>
        <a:lstStyle/>
        <a:p>
          <a:endParaRPr lang="ru-RU"/>
        </a:p>
      </dgm:t>
    </dgm:pt>
    <dgm:pt modelId="{C30B0BB6-DE67-49D3-9400-85FF76319E22}" type="sibTrans" cxnId="{C8579824-807C-48A5-9517-C6346DD3B964}">
      <dgm:prSet/>
      <dgm:spPr/>
      <dgm:t>
        <a:bodyPr/>
        <a:lstStyle/>
        <a:p>
          <a:endParaRPr lang="ru-RU"/>
        </a:p>
      </dgm:t>
    </dgm:pt>
    <dgm:pt modelId="{08F757A6-009B-4709-9B35-494201C7B13B}">
      <dgm:prSet custT="1"/>
      <dgm:spPr/>
      <dgm:t>
        <a:bodyPr/>
        <a:lstStyle/>
        <a:p>
          <a:r>
            <a:rPr lang="ru-RU" sz="1400" b="1" dirty="0" smtClean="0"/>
            <a:t>12</a:t>
          </a:r>
          <a:r>
            <a:rPr lang="ru-RU" sz="1200" b="1" dirty="0" smtClean="0"/>
            <a:t>. 2016</a:t>
          </a:r>
          <a:r>
            <a:rPr lang="kk-KZ" sz="1200" b="1" dirty="0" smtClean="0"/>
            <a:t>г.</a:t>
          </a:r>
          <a:endParaRPr lang="ru-RU" sz="1200" dirty="0"/>
        </a:p>
      </dgm:t>
    </dgm:pt>
    <dgm:pt modelId="{D2F25443-A3C5-407E-885C-094E22984600}" type="parTrans" cxnId="{F7843FD1-DC77-4049-9411-A1BDDB8C45C4}">
      <dgm:prSet/>
      <dgm:spPr/>
      <dgm:t>
        <a:bodyPr/>
        <a:lstStyle/>
        <a:p>
          <a:endParaRPr lang="ru-RU"/>
        </a:p>
      </dgm:t>
    </dgm:pt>
    <dgm:pt modelId="{01234509-556F-4900-A918-E1A6A4646C3B}" type="sibTrans" cxnId="{F7843FD1-DC77-4049-9411-A1BDDB8C45C4}">
      <dgm:prSet/>
      <dgm:spPr/>
      <dgm:t>
        <a:bodyPr/>
        <a:lstStyle/>
        <a:p>
          <a:endParaRPr lang="ru-RU"/>
        </a:p>
      </dgm:t>
    </dgm:pt>
    <dgm:pt modelId="{F398B813-801A-4B58-BBAC-2F2A01C082C2}">
      <dgm:prSet custT="1"/>
      <dgm:spPr/>
      <dgm:t>
        <a:bodyPr/>
        <a:lstStyle/>
        <a:p>
          <a:r>
            <a:rPr lang="ru-RU" sz="2000" dirty="0" smtClean="0"/>
            <a:t>Судороги в виде замирания</a:t>
          </a:r>
          <a:endParaRPr lang="ru-RU" sz="2000" dirty="0"/>
        </a:p>
      </dgm:t>
    </dgm:pt>
    <dgm:pt modelId="{9058543D-C96E-4A6F-BF86-B818A67CC913}" type="parTrans" cxnId="{7A3B7602-49AF-4A38-AAE2-11DFC3DED7FA}">
      <dgm:prSet/>
      <dgm:spPr/>
      <dgm:t>
        <a:bodyPr/>
        <a:lstStyle/>
        <a:p>
          <a:endParaRPr lang="ru-RU"/>
        </a:p>
      </dgm:t>
    </dgm:pt>
    <dgm:pt modelId="{41B36333-6FA6-4B9B-AD47-45CE8BD8031F}" type="sibTrans" cxnId="{7A3B7602-49AF-4A38-AAE2-11DFC3DED7FA}">
      <dgm:prSet/>
      <dgm:spPr/>
      <dgm:t>
        <a:bodyPr/>
        <a:lstStyle/>
        <a:p>
          <a:endParaRPr lang="ru-RU"/>
        </a:p>
      </dgm:t>
    </dgm:pt>
    <dgm:pt modelId="{37134E2E-0B29-400B-8180-F53E7A8A3FE1}" type="pres">
      <dgm:prSet presAssocID="{4AFE8F52-D389-4536-923F-B0289B7DA682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3145B88-3185-4FC9-AE99-5D66A968D554}" type="pres">
      <dgm:prSet presAssocID="{73E0AE96-D64A-498E-9BEC-BF5B0A766027}" presName="composite" presStyleCnt="0"/>
      <dgm:spPr/>
    </dgm:pt>
    <dgm:pt modelId="{F313907C-999D-4F69-A821-DE95986E83F9}" type="pres">
      <dgm:prSet presAssocID="{73E0AE96-D64A-498E-9BEC-BF5B0A766027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6F5195-77EE-43FD-B04C-82F4421E40E5}" type="pres">
      <dgm:prSet presAssocID="{73E0AE96-D64A-498E-9BEC-BF5B0A766027}" presName="descendantText" presStyleLbl="alignAcc1" presStyleIdx="0" presStyleCnt="5" custLinFactNeighborX="573" custLinFactNeighborY="-1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70AEB2-8F2F-4394-9492-5A2338FB3E49}" type="pres">
      <dgm:prSet presAssocID="{17FAE862-7588-47E3-BFBB-AF385978AD4D}" presName="sp" presStyleCnt="0"/>
      <dgm:spPr/>
    </dgm:pt>
    <dgm:pt modelId="{B1CC90B6-9668-41D2-9458-68429F2BC4FE}" type="pres">
      <dgm:prSet presAssocID="{1205E887-A3FB-4722-8AC8-10AC28ABB6E3}" presName="composite" presStyleCnt="0"/>
      <dgm:spPr/>
    </dgm:pt>
    <dgm:pt modelId="{8EB0EEE2-B51F-454F-9574-7A3BF6F21ECD}" type="pres">
      <dgm:prSet presAssocID="{1205E887-A3FB-4722-8AC8-10AC28ABB6E3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07A550-65DB-435E-8E61-F445A771A126}" type="pres">
      <dgm:prSet presAssocID="{1205E887-A3FB-4722-8AC8-10AC28ABB6E3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93D85C-3D73-46AF-92AA-17E5E01A2294}" type="pres">
      <dgm:prSet presAssocID="{50195578-FBE3-4C9F-8B4A-4A4DAC4558FA}" presName="sp" presStyleCnt="0"/>
      <dgm:spPr/>
    </dgm:pt>
    <dgm:pt modelId="{97E939AF-7E71-45C4-93F9-AB0759D9876E}" type="pres">
      <dgm:prSet presAssocID="{575691E6-88EA-4E9A-B278-E739791B62E9}" presName="composite" presStyleCnt="0"/>
      <dgm:spPr/>
    </dgm:pt>
    <dgm:pt modelId="{27529A06-69E4-44CB-A307-2AD143960F7B}" type="pres">
      <dgm:prSet presAssocID="{575691E6-88EA-4E9A-B278-E739791B62E9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45E193-EEF6-4016-8F81-1F2E637AE0B7}" type="pres">
      <dgm:prSet presAssocID="{575691E6-88EA-4E9A-B278-E739791B62E9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131CBC-8F19-4E3C-BACC-7A6218575F01}" type="pres">
      <dgm:prSet presAssocID="{BFE121AE-27F5-4C13-99EC-D517E58ECDC1}" presName="sp" presStyleCnt="0"/>
      <dgm:spPr/>
    </dgm:pt>
    <dgm:pt modelId="{768AA58C-2A14-446F-999F-3DB9657CFB2D}" type="pres">
      <dgm:prSet presAssocID="{50339710-4034-4545-8A40-6A4FA306E845}" presName="composite" presStyleCnt="0"/>
      <dgm:spPr/>
    </dgm:pt>
    <dgm:pt modelId="{15C8284D-5C63-4F24-A3D2-217BE65827A2}" type="pres">
      <dgm:prSet presAssocID="{50339710-4034-4545-8A40-6A4FA306E845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4E8194-949B-44B0-B9ED-0C27A739AEEE}" type="pres">
      <dgm:prSet presAssocID="{50339710-4034-4545-8A40-6A4FA306E845}" presName="descendantText" presStyleLbl="alignAcc1" presStyleIdx="3" presStyleCnt="5" custScaleY="1645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91F0FE-C8FA-4DA0-BB9A-1177DAF23A24}" type="pres">
      <dgm:prSet presAssocID="{20BD9FFA-B333-450B-910D-87A8BF297361}" presName="sp" presStyleCnt="0"/>
      <dgm:spPr/>
    </dgm:pt>
    <dgm:pt modelId="{DD24E393-F8F7-474E-8921-2E5B153797C4}" type="pres">
      <dgm:prSet presAssocID="{08F757A6-009B-4709-9B35-494201C7B13B}" presName="composite" presStyleCnt="0"/>
      <dgm:spPr/>
    </dgm:pt>
    <dgm:pt modelId="{3834F8C5-9AD5-4EF5-8B91-4768BF854C75}" type="pres">
      <dgm:prSet presAssocID="{08F757A6-009B-4709-9B35-494201C7B13B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5C2CEA-BC63-4D51-BDB4-5C0DE354165D}" type="pres">
      <dgm:prSet presAssocID="{08F757A6-009B-4709-9B35-494201C7B13B}" presName="descendantText" presStyleLbl="alignAcc1" presStyleIdx="4" presStyleCnt="5" custScaleY="722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44386CD-2A93-4AA7-853A-5E557841218C}" type="presOf" srcId="{DE864329-06EB-4443-9082-1F4A1F2C0E0F}" destId="{EA4E8194-949B-44B0-B9ED-0C27A739AEEE}" srcOrd="0" destOrd="1" presId="urn:microsoft.com/office/officeart/2005/8/layout/chevron2"/>
    <dgm:cxn modelId="{90AC3E76-3DC2-4ED2-9B59-1CFA1955AAD2}" type="presOf" srcId="{BDA1A3B0-DCB5-4D1E-899C-988BF591B598}" destId="{9B07A550-65DB-435E-8E61-F445A771A126}" srcOrd="0" destOrd="0" presId="urn:microsoft.com/office/officeart/2005/8/layout/chevron2"/>
    <dgm:cxn modelId="{65BDCC52-66D3-4807-8F42-9AA576B4A39D}" srcId="{50339710-4034-4545-8A40-6A4FA306E845}" destId="{933310FD-751E-4E22-B670-65E31EBCF349}" srcOrd="2" destOrd="0" parTransId="{F21D9C6D-BA15-4D84-9324-1B1FF46B31E6}" sibTransId="{CA447AD2-C2A4-4007-9584-10A21C650FC2}"/>
    <dgm:cxn modelId="{B2F1710D-F1E5-4F1D-85C0-1611387C5939}" type="presOf" srcId="{6F8D48A6-E854-459A-ABF3-89BFED6AF3C5}" destId="{EA4E8194-949B-44B0-B9ED-0C27A739AEEE}" srcOrd="0" destOrd="0" presId="urn:microsoft.com/office/officeart/2005/8/layout/chevron2"/>
    <dgm:cxn modelId="{091AE436-B901-47EA-93D5-D76C82917057}" type="presOf" srcId="{73E0AE96-D64A-498E-9BEC-BF5B0A766027}" destId="{F313907C-999D-4F69-A821-DE95986E83F9}" srcOrd="0" destOrd="0" presId="urn:microsoft.com/office/officeart/2005/8/layout/chevron2"/>
    <dgm:cxn modelId="{F4342C51-5DEF-4ABE-AB3C-165BBCF29E6F}" type="presOf" srcId="{F398B813-801A-4B58-BBAC-2F2A01C082C2}" destId="{E05C2CEA-BC63-4D51-BDB4-5C0DE354165D}" srcOrd="0" destOrd="0" presId="urn:microsoft.com/office/officeart/2005/8/layout/chevron2"/>
    <dgm:cxn modelId="{1087B1A7-539E-458C-AA3A-08155B07C90A}" type="presOf" srcId="{A8E87422-545E-4259-8549-D22F96653DE4}" destId="{CF6F5195-77EE-43FD-B04C-82F4421E40E5}" srcOrd="0" destOrd="0" presId="urn:microsoft.com/office/officeart/2005/8/layout/chevron2"/>
    <dgm:cxn modelId="{8B6E6735-29C2-4EE4-97B1-DD67F081BF29}" type="presOf" srcId="{4AFE8F52-D389-4536-923F-B0289B7DA682}" destId="{37134E2E-0B29-400B-8180-F53E7A8A3FE1}" srcOrd="0" destOrd="0" presId="urn:microsoft.com/office/officeart/2005/8/layout/chevron2"/>
    <dgm:cxn modelId="{DF546717-3E4D-48F4-83D1-ACE40A928B70}" srcId="{4AFE8F52-D389-4536-923F-B0289B7DA682}" destId="{1205E887-A3FB-4722-8AC8-10AC28ABB6E3}" srcOrd="1" destOrd="0" parTransId="{A1FD269C-57E0-4DDC-9C62-F766BDBE24AE}" sibTransId="{50195578-FBE3-4C9F-8B4A-4A4DAC4558FA}"/>
    <dgm:cxn modelId="{0AC38713-1C28-49B3-9B8F-C493A7092218}" type="presOf" srcId="{3CFF8EDA-B12C-4CAC-BC60-25F12BBFEBB8}" destId="{5945E193-EEF6-4016-8F81-1F2E637AE0B7}" srcOrd="0" destOrd="0" presId="urn:microsoft.com/office/officeart/2005/8/layout/chevron2"/>
    <dgm:cxn modelId="{F7843FD1-DC77-4049-9411-A1BDDB8C45C4}" srcId="{4AFE8F52-D389-4536-923F-B0289B7DA682}" destId="{08F757A6-009B-4709-9B35-494201C7B13B}" srcOrd="4" destOrd="0" parTransId="{D2F25443-A3C5-407E-885C-094E22984600}" sibTransId="{01234509-556F-4900-A918-E1A6A4646C3B}"/>
    <dgm:cxn modelId="{157DA3A9-968F-4803-B116-074E5581C297}" srcId="{50339710-4034-4545-8A40-6A4FA306E845}" destId="{6F8D48A6-E854-459A-ABF3-89BFED6AF3C5}" srcOrd="0" destOrd="0" parTransId="{4E25E11D-27CF-4626-9B97-DF1F74AF7C32}" sibTransId="{7A24EF64-BFE5-4A7F-86CF-A40195ACF332}"/>
    <dgm:cxn modelId="{21FD1BB7-9052-414D-92F5-B76A52FB8490}" type="presOf" srcId="{575691E6-88EA-4E9A-B278-E739791B62E9}" destId="{27529A06-69E4-44CB-A307-2AD143960F7B}" srcOrd="0" destOrd="0" presId="urn:microsoft.com/office/officeart/2005/8/layout/chevron2"/>
    <dgm:cxn modelId="{3BE7EF86-848D-426E-B3DC-ADF7ABA2AC8E}" srcId="{4AFE8F52-D389-4536-923F-B0289B7DA682}" destId="{575691E6-88EA-4E9A-B278-E739791B62E9}" srcOrd="2" destOrd="0" parTransId="{F8DD4AF9-A7B6-418B-8182-4B02784CEFD6}" sibTransId="{BFE121AE-27F5-4C13-99EC-D517E58ECDC1}"/>
    <dgm:cxn modelId="{C8579824-807C-48A5-9517-C6346DD3B964}" srcId="{50339710-4034-4545-8A40-6A4FA306E845}" destId="{DE864329-06EB-4443-9082-1F4A1F2C0E0F}" srcOrd="1" destOrd="0" parTransId="{6C7F219F-B642-41AB-AB32-05F3D214AA1F}" sibTransId="{C30B0BB6-DE67-49D3-9400-85FF76319E22}"/>
    <dgm:cxn modelId="{7A3B7602-49AF-4A38-AAE2-11DFC3DED7FA}" srcId="{08F757A6-009B-4709-9B35-494201C7B13B}" destId="{F398B813-801A-4B58-BBAC-2F2A01C082C2}" srcOrd="0" destOrd="0" parTransId="{9058543D-C96E-4A6F-BF86-B818A67CC913}" sibTransId="{41B36333-6FA6-4B9B-AD47-45CE8BD8031F}"/>
    <dgm:cxn modelId="{00136ABD-709F-495C-8440-FDCAC242BB13}" srcId="{4AFE8F52-D389-4536-923F-B0289B7DA682}" destId="{50339710-4034-4545-8A40-6A4FA306E845}" srcOrd="3" destOrd="0" parTransId="{93F35E62-B47D-4318-801F-9BE465191EEB}" sibTransId="{20BD9FFA-B333-450B-910D-87A8BF297361}"/>
    <dgm:cxn modelId="{E1132385-A939-4B38-9527-9126217806A8}" type="presOf" srcId="{50339710-4034-4545-8A40-6A4FA306E845}" destId="{15C8284D-5C63-4F24-A3D2-217BE65827A2}" srcOrd="0" destOrd="0" presId="urn:microsoft.com/office/officeart/2005/8/layout/chevron2"/>
    <dgm:cxn modelId="{6C91A491-C185-4D94-9308-3116D0566262}" srcId="{4AFE8F52-D389-4536-923F-B0289B7DA682}" destId="{73E0AE96-D64A-498E-9BEC-BF5B0A766027}" srcOrd="0" destOrd="0" parTransId="{B67FD0CB-C16E-49A0-97EB-0A4A03793DB8}" sibTransId="{17FAE862-7588-47E3-BFBB-AF385978AD4D}"/>
    <dgm:cxn modelId="{8BC7FB7D-ED05-4E3B-898E-D3BB254D8631}" srcId="{575691E6-88EA-4E9A-B278-E739791B62E9}" destId="{3CFF8EDA-B12C-4CAC-BC60-25F12BBFEBB8}" srcOrd="0" destOrd="0" parTransId="{124AF9F6-8926-4AF8-947F-CE3D6B233A92}" sibTransId="{8A762DD4-9A68-448F-801E-22E3EC504540}"/>
    <dgm:cxn modelId="{16FBC1A7-89E3-47A2-911A-C3471344FFB9}" srcId="{1205E887-A3FB-4722-8AC8-10AC28ABB6E3}" destId="{BDA1A3B0-DCB5-4D1E-899C-988BF591B598}" srcOrd="0" destOrd="0" parTransId="{96B54ECD-CF77-4A2F-A42F-C8EB260CB9AE}" sibTransId="{476139E0-BBD1-48CC-8BA0-D91E255F9913}"/>
    <dgm:cxn modelId="{06089634-92F3-4BF4-81A3-275760970124}" type="presOf" srcId="{1205E887-A3FB-4722-8AC8-10AC28ABB6E3}" destId="{8EB0EEE2-B51F-454F-9574-7A3BF6F21ECD}" srcOrd="0" destOrd="0" presId="urn:microsoft.com/office/officeart/2005/8/layout/chevron2"/>
    <dgm:cxn modelId="{4A7C35D8-577C-4035-881C-7F9475D572BE}" srcId="{73E0AE96-D64A-498E-9BEC-BF5B0A766027}" destId="{A8E87422-545E-4259-8549-D22F96653DE4}" srcOrd="0" destOrd="0" parTransId="{50221AB2-C0EE-4D4A-A30F-1F5AF0782D2C}" sibTransId="{C3533A28-B116-40B7-AD64-F0FE230BDF65}"/>
    <dgm:cxn modelId="{4283508F-F1CB-4676-BDD9-0D81E20E7590}" type="presOf" srcId="{08F757A6-009B-4709-9B35-494201C7B13B}" destId="{3834F8C5-9AD5-4EF5-8B91-4768BF854C75}" srcOrd="0" destOrd="0" presId="urn:microsoft.com/office/officeart/2005/8/layout/chevron2"/>
    <dgm:cxn modelId="{E29B777A-6A31-48FB-9423-FF7A73B21EE9}" type="presOf" srcId="{933310FD-751E-4E22-B670-65E31EBCF349}" destId="{EA4E8194-949B-44B0-B9ED-0C27A739AEEE}" srcOrd="0" destOrd="2" presId="urn:microsoft.com/office/officeart/2005/8/layout/chevron2"/>
    <dgm:cxn modelId="{4A316FD6-9D81-4280-8268-AF23651871F6}" type="presParOf" srcId="{37134E2E-0B29-400B-8180-F53E7A8A3FE1}" destId="{23145B88-3185-4FC9-AE99-5D66A968D554}" srcOrd="0" destOrd="0" presId="urn:microsoft.com/office/officeart/2005/8/layout/chevron2"/>
    <dgm:cxn modelId="{4C07DC39-5D76-4989-BCBD-4C7942FBF489}" type="presParOf" srcId="{23145B88-3185-4FC9-AE99-5D66A968D554}" destId="{F313907C-999D-4F69-A821-DE95986E83F9}" srcOrd="0" destOrd="0" presId="urn:microsoft.com/office/officeart/2005/8/layout/chevron2"/>
    <dgm:cxn modelId="{8344B00C-D115-4ECF-9758-6503B737553D}" type="presParOf" srcId="{23145B88-3185-4FC9-AE99-5D66A968D554}" destId="{CF6F5195-77EE-43FD-B04C-82F4421E40E5}" srcOrd="1" destOrd="0" presId="urn:microsoft.com/office/officeart/2005/8/layout/chevron2"/>
    <dgm:cxn modelId="{B154348D-723E-49C0-9ACA-CCD2DB83FE22}" type="presParOf" srcId="{37134E2E-0B29-400B-8180-F53E7A8A3FE1}" destId="{6870AEB2-8F2F-4394-9492-5A2338FB3E49}" srcOrd="1" destOrd="0" presId="urn:microsoft.com/office/officeart/2005/8/layout/chevron2"/>
    <dgm:cxn modelId="{7FB6EE44-E527-46E4-A92E-FE17E6EC0EFA}" type="presParOf" srcId="{37134E2E-0B29-400B-8180-F53E7A8A3FE1}" destId="{B1CC90B6-9668-41D2-9458-68429F2BC4FE}" srcOrd="2" destOrd="0" presId="urn:microsoft.com/office/officeart/2005/8/layout/chevron2"/>
    <dgm:cxn modelId="{20AB044A-1AF3-4C07-B185-4BD8F11E69B2}" type="presParOf" srcId="{B1CC90B6-9668-41D2-9458-68429F2BC4FE}" destId="{8EB0EEE2-B51F-454F-9574-7A3BF6F21ECD}" srcOrd="0" destOrd="0" presId="urn:microsoft.com/office/officeart/2005/8/layout/chevron2"/>
    <dgm:cxn modelId="{D6F6589C-D821-40EF-9ED4-3C89377EE4CF}" type="presParOf" srcId="{B1CC90B6-9668-41D2-9458-68429F2BC4FE}" destId="{9B07A550-65DB-435E-8E61-F445A771A126}" srcOrd="1" destOrd="0" presId="urn:microsoft.com/office/officeart/2005/8/layout/chevron2"/>
    <dgm:cxn modelId="{0D5819C8-3213-4EB2-9CB3-F68A44612760}" type="presParOf" srcId="{37134E2E-0B29-400B-8180-F53E7A8A3FE1}" destId="{8593D85C-3D73-46AF-92AA-17E5E01A2294}" srcOrd="3" destOrd="0" presId="urn:microsoft.com/office/officeart/2005/8/layout/chevron2"/>
    <dgm:cxn modelId="{8482035E-CE55-4A43-896B-2DFB049219C1}" type="presParOf" srcId="{37134E2E-0B29-400B-8180-F53E7A8A3FE1}" destId="{97E939AF-7E71-45C4-93F9-AB0759D9876E}" srcOrd="4" destOrd="0" presId="urn:microsoft.com/office/officeart/2005/8/layout/chevron2"/>
    <dgm:cxn modelId="{F61B13C5-9CCE-474F-8F68-DA4DE1A3CA6A}" type="presParOf" srcId="{97E939AF-7E71-45C4-93F9-AB0759D9876E}" destId="{27529A06-69E4-44CB-A307-2AD143960F7B}" srcOrd="0" destOrd="0" presId="urn:microsoft.com/office/officeart/2005/8/layout/chevron2"/>
    <dgm:cxn modelId="{25DE5805-38CA-4B09-89DD-6AF27723DBA5}" type="presParOf" srcId="{97E939AF-7E71-45C4-93F9-AB0759D9876E}" destId="{5945E193-EEF6-4016-8F81-1F2E637AE0B7}" srcOrd="1" destOrd="0" presId="urn:microsoft.com/office/officeart/2005/8/layout/chevron2"/>
    <dgm:cxn modelId="{20937072-0825-4918-B319-112C7E087EB8}" type="presParOf" srcId="{37134E2E-0B29-400B-8180-F53E7A8A3FE1}" destId="{D2131CBC-8F19-4E3C-BACC-7A6218575F01}" srcOrd="5" destOrd="0" presId="urn:microsoft.com/office/officeart/2005/8/layout/chevron2"/>
    <dgm:cxn modelId="{21DADD66-9316-4DD5-80B6-8BE81D239556}" type="presParOf" srcId="{37134E2E-0B29-400B-8180-F53E7A8A3FE1}" destId="{768AA58C-2A14-446F-999F-3DB9657CFB2D}" srcOrd="6" destOrd="0" presId="urn:microsoft.com/office/officeart/2005/8/layout/chevron2"/>
    <dgm:cxn modelId="{3995BFF9-2911-4515-8504-B2C9C209703F}" type="presParOf" srcId="{768AA58C-2A14-446F-999F-3DB9657CFB2D}" destId="{15C8284D-5C63-4F24-A3D2-217BE65827A2}" srcOrd="0" destOrd="0" presId="urn:microsoft.com/office/officeart/2005/8/layout/chevron2"/>
    <dgm:cxn modelId="{BD209CAE-85F9-4D90-B9F3-C711A8E20C95}" type="presParOf" srcId="{768AA58C-2A14-446F-999F-3DB9657CFB2D}" destId="{EA4E8194-949B-44B0-B9ED-0C27A739AEEE}" srcOrd="1" destOrd="0" presId="urn:microsoft.com/office/officeart/2005/8/layout/chevron2"/>
    <dgm:cxn modelId="{B26B1C89-FB1E-453C-A778-9007C03B4D38}" type="presParOf" srcId="{37134E2E-0B29-400B-8180-F53E7A8A3FE1}" destId="{1491F0FE-C8FA-4DA0-BB9A-1177DAF23A24}" srcOrd="7" destOrd="0" presId="urn:microsoft.com/office/officeart/2005/8/layout/chevron2"/>
    <dgm:cxn modelId="{5769BA6F-682B-474D-8F34-F312C3C3AF72}" type="presParOf" srcId="{37134E2E-0B29-400B-8180-F53E7A8A3FE1}" destId="{DD24E393-F8F7-474E-8921-2E5B153797C4}" srcOrd="8" destOrd="0" presId="urn:microsoft.com/office/officeart/2005/8/layout/chevron2"/>
    <dgm:cxn modelId="{67706F51-05CA-4FD4-BF5D-BE893952B87C}" type="presParOf" srcId="{DD24E393-F8F7-474E-8921-2E5B153797C4}" destId="{3834F8C5-9AD5-4EF5-8B91-4768BF854C75}" srcOrd="0" destOrd="0" presId="urn:microsoft.com/office/officeart/2005/8/layout/chevron2"/>
    <dgm:cxn modelId="{5E4D6CAD-DD76-4ADB-990E-70C9203EA8AC}" type="presParOf" srcId="{DD24E393-F8F7-474E-8921-2E5B153797C4}" destId="{E05C2CEA-BC63-4D51-BDB4-5C0DE354165D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F743248-D692-4189-A97D-C135540C8FC3}" type="doc">
      <dgm:prSet loTypeId="urn:microsoft.com/office/officeart/2005/8/layout/lProcess3" loCatId="process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13744C88-08AB-4504-A5AA-7FD821CE03A7}">
      <dgm:prSet phldrT="[Текст]" custT="1"/>
      <dgm:spPr/>
      <dgm:t>
        <a:bodyPr/>
        <a:lstStyle/>
        <a:p>
          <a:pPr algn="l"/>
          <a:r>
            <a:rPr lang="ru-RU" sz="16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</a:rPr>
            <a:t>28.12.16</a:t>
          </a:r>
        </a:p>
        <a:p>
          <a:pPr algn="l"/>
          <a:r>
            <a:rPr lang="ru-RU" sz="16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</a:rPr>
            <a:t>25.01.17</a:t>
          </a:r>
          <a:endParaRPr lang="ru-RU" sz="1600" dirty="0"/>
        </a:p>
      </dgm:t>
    </dgm:pt>
    <dgm:pt modelId="{06BE830E-EF51-4F53-B691-5F6C025D7B42}" type="parTrans" cxnId="{C8A394D1-62E3-48B1-AD79-F9AD390049F0}">
      <dgm:prSet/>
      <dgm:spPr/>
      <dgm:t>
        <a:bodyPr/>
        <a:lstStyle/>
        <a:p>
          <a:endParaRPr lang="ru-RU"/>
        </a:p>
      </dgm:t>
    </dgm:pt>
    <dgm:pt modelId="{5D08B19B-A665-4A0D-A0C9-E64004A07FEE}" type="sibTrans" cxnId="{C8A394D1-62E3-48B1-AD79-F9AD390049F0}">
      <dgm:prSet/>
      <dgm:spPr/>
      <dgm:t>
        <a:bodyPr/>
        <a:lstStyle/>
        <a:p>
          <a:endParaRPr lang="ru-RU"/>
        </a:p>
      </dgm:t>
    </dgm:pt>
    <dgm:pt modelId="{A3AE68E1-BE1D-4EF6-96C4-A4F5DE23E9C5}">
      <dgm:prSet phldrT="[Текст]" custT="1"/>
      <dgm:spPr/>
      <dgm:t>
        <a:bodyPr/>
        <a:lstStyle/>
        <a:p>
          <a:pPr algn="l"/>
          <a:r>
            <a:rPr lang="ru-RU" sz="1200" dirty="0" smtClean="0"/>
            <a:t>Судороги в виде замирания, побледнения кожи, длит. несколько с. 2-3 р/д, куп. самостоятельно</a:t>
          </a:r>
        </a:p>
      </dgm:t>
    </dgm:pt>
    <dgm:pt modelId="{1B89556E-884D-4830-807F-B63041DFCA4D}" type="parTrans" cxnId="{5F7C7314-156A-49BD-943E-60A3410B555D}">
      <dgm:prSet/>
      <dgm:spPr/>
      <dgm:t>
        <a:bodyPr/>
        <a:lstStyle/>
        <a:p>
          <a:endParaRPr lang="ru-RU"/>
        </a:p>
      </dgm:t>
    </dgm:pt>
    <dgm:pt modelId="{7FC5B5F2-5944-4880-B055-00E7CA412504}" type="sibTrans" cxnId="{5F7C7314-156A-49BD-943E-60A3410B555D}">
      <dgm:prSet/>
      <dgm:spPr/>
      <dgm:t>
        <a:bodyPr/>
        <a:lstStyle/>
        <a:p>
          <a:endParaRPr lang="ru-RU"/>
        </a:p>
      </dgm:t>
    </dgm:pt>
    <dgm:pt modelId="{5CBCDE18-865A-48E0-AC75-C64EB621298B}">
      <dgm:prSet phldrT="[Текст]" custT="1"/>
      <dgm:spPr/>
      <dgm:t>
        <a:bodyPr/>
        <a:lstStyle/>
        <a:p>
          <a:pPr algn="l"/>
          <a:r>
            <a:rPr lang="ru-RU" sz="1200" b="1" i="1" u="sng" dirty="0" err="1" smtClean="0"/>
            <a:t>Метипред</a:t>
          </a:r>
          <a:r>
            <a:rPr lang="ru-RU" sz="1200" b="1" i="1" u="sng" dirty="0" smtClean="0"/>
            <a:t> </a:t>
          </a:r>
          <a:r>
            <a:rPr lang="ru-RU" sz="1200" dirty="0" smtClean="0"/>
            <a:t>в/в  20 мг/кг  №3, далее </a:t>
          </a:r>
          <a:r>
            <a:rPr lang="en-US" sz="1200" dirty="0" smtClean="0"/>
            <a:t>per </a:t>
          </a:r>
          <a:r>
            <a:rPr lang="en-US" sz="1200" dirty="0" err="1" smtClean="0"/>
            <a:t>os</a:t>
          </a:r>
          <a:r>
            <a:rPr lang="en-US" sz="1200" dirty="0" smtClean="0"/>
            <a:t> </a:t>
          </a:r>
          <a:r>
            <a:rPr lang="ru-RU" sz="1200" dirty="0" smtClean="0"/>
            <a:t>2 мг/кг </a:t>
          </a:r>
          <a:r>
            <a:rPr lang="ru-RU" sz="1200" dirty="0" smtClean="0">
              <a:cs typeface="Times New Roman"/>
            </a:rPr>
            <a:t>↓↓↓</a:t>
          </a:r>
          <a:r>
            <a:rPr lang="ru-RU" sz="1200" dirty="0" smtClean="0"/>
            <a:t> </a:t>
          </a:r>
        </a:p>
        <a:p>
          <a:pPr algn="l"/>
          <a:r>
            <a:rPr lang="ru-RU" sz="1200" dirty="0" err="1" smtClean="0"/>
            <a:t>Иммунозам</a:t>
          </a:r>
          <a:r>
            <a:rPr lang="ru-RU" sz="1200" dirty="0" smtClean="0"/>
            <a:t>. тер. (</a:t>
          </a:r>
          <a:r>
            <a:rPr lang="ru-RU" sz="1200" dirty="0" err="1" smtClean="0"/>
            <a:t>Октагам</a:t>
          </a:r>
          <a:r>
            <a:rPr lang="ru-RU" sz="1200" dirty="0" smtClean="0"/>
            <a:t>)</a:t>
          </a:r>
        </a:p>
        <a:p>
          <a:pPr algn="l"/>
          <a:r>
            <a:rPr lang="ru-RU" sz="1200" dirty="0" err="1" smtClean="0"/>
            <a:t>Конвулекс</a:t>
          </a:r>
          <a:r>
            <a:rPr lang="ru-RU" sz="1200" dirty="0" smtClean="0"/>
            <a:t> 25 мг/кг в\в №3</a:t>
          </a:r>
          <a:br>
            <a:rPr lang="ru-RU" sz="1200" dirty="0" smtClean="0"/>
          </a:br>
          <a:r>
            <a:rPr lang="ru-RU" sz="1200" dirty="0" smtClean="0"/>
            <a:t>далее </a:t>
          </a:r>
          <a:r>
            <a:rPr lang="en-US" sz="1200" dirty="0" smtClean="0"/>
            <a:t>per </a:t>
          </a:r>
          <a:r>
            <a:rPr lang="en-US" sz="1200" dirty="0" err="1" smtClean="0"/>
            <a:t>os</a:t>
          </a:r>
          <a:r>
            <a:rPr lang="en-US" sz="1200" dirty="0" smtClean="0"/>
            <a:t> 10 </a:t>
          </a:r>
          <a:r>
            <a:rPr lang="ru-RU" sz="1200" dirty="0" smtClean="0"/>
            <a:t>мг/кг </a:t>
          </a:r>
          <a:r>
            <a:rPr lang="ru-RU" sz="1200" dirty="0" smtClean="0">
              <a:latin typeface="Times New Roman"/>
              <a:cs typeface="Times New Roman"/>
            </a:rPr>
            <a:t>↑↑↑ до 30 мг/кг</a:t>
          </a:r>
          <a:br>
            <a:rPr lang="ru-RU" sz="1200" dirty="0" smtClean="0">
              <a:latin typeface="Times New Roman"/>
              <a:cs typeface="Times New Roman"/>
            </a:rPr>
          </a:br>
          <a:r>
            <a:rPr lang="ru-RU" sz="1200" dirty="0" err="1" smtClean="0">
              <a:latin typeface="Times New Roman"/>
              <a:cs typeface="Times New Roman"/>
            </a:rPr>
            <a:t>Кеппра</a:t>
          </a:r>
          <a:r>
            <a:rPr lang="ru-RU" sz="1200" dirty="0" smtClean="0">
              <a:latin typeface="Times New Roman"/>
              <a:cs typeface="Times New Roman"/>
            </a:rPr>
            <a:t> </a:t>
          </a:r>
          <a:r>
            <a:rPr lang="en-US" sz="1200" dirty="0" smtClean="0"/>
            <a:t>10 </a:t>
          </a:r>
          <a:r>
            <a:rPr lang="ru-RU" sz="1200" dirty="0" smtClean="0"/>
            <a:t>мг/кг </a:t>
          </a:r>
          <a:r>
            <a:rPr lang="ru-RU" sz="1200" dirty="0" smtClean="0">
              <a:latin typeface="Times New Roman"/>
              <a:cs typeface="Times New Roman"/>
            </a:rPr>
            <a:t>↑↑↑ до 40 мг/</a:t>
          </a:r>
          <a:r>
            <a:rPr lang="kk-KZ" sz="1200" dirty="0" smtClean="0">
              <a:latin typeface="Times New Roman"/>
              <a:cs typeface="Times New Roman"/>
            </a:rPr>
            <a:t>кг</a:t>
          </a:r>
          <a:r>
            <a:rPr lang="ru-RU" sz="1200" dirty="0" smtClean="0">
              <a:latin typeface="Times New Roman"/>
              <a:cs typeface="Times New Roman"/>
            </a:rPr>
            <a:t> </a:t>
          </a:r>
          <a:r>
            <a:rPr lang="ru-RU" sz="1200" dirty="0" smtClean="0"/>
            <a:t>  </a:t>
          </a:r>
        </a:p>
      </dgm:t>
    </dgm:pt>
    <dgm:pt modelId="{18FF3F16-03A2-4E76-87AE-0D81D0A21AB7}" type="parTrans" cxnId="{82C91BE4-F47A-476B-9A3B-F4BDE2727452}">
      <dgm:prSet/>
      <dgm:spPr/>
      <dgm:t>
        <a:bodyPr/>
        <a:lstStyle/>
        <a:p>
          <a:endParaRPr lang="ru-RU"/>
        </a:p>
      </dgm:t>
    </dgm:pt>
    <dgm:pt modelId="{05909632-C4D1-442F-AD9A-658A6E9A176B}" type="sibTrans" cxnId="{82C91BE4-F47A-476B-9A3B-F4BDE2727452}">
      <dgm:prSet/>
      <dgm:spPr/>
      <dgm:t>
        <a:bodyPr/>
        <a:lstStyle/>
        <a:p>
          <a:endParaRPr lang="ru-RU"/>
        </a:p>
      </dgm:t>
    </dgm:pt>
    <dgm:pt modelId="{97DC1FE8-9795-4838-9467-4FD742E196CF}">
      <dgm:prSet phldrT="[Текст]" custT="1"/>
      <dgm:spPr/>
      <dgm:t>
        <a:bodyPr/>
        <a:lstStyle/>
        <a:p>
          <a:pPr algn="l"/>
          <a:r>
            <a:rPr lang="ru-RU" sz="16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</a:rPr>
            <a:t>03.07.17</a:t>
          </a:r>
        </a:p>
        <a:p>
          <a:pPr algn="l"/>
          <a:r>
            <a:rPr lang="ru-RU" sz="16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</a:rPr>
            <a:t>10.07.17</a:t>
          </a:r>
          <a:endParaRPr lang="ru-RU" sz="1600" dirty="0"/>
        </a:p>
      </dgm:t>
    </dgm:pt>
    <dgm:pt modelId="{424BB381-43A8-4DE0-8345-4111C672AC37}" type="parTrans" cxnId="{1C2B1A3C-625E-4318-B81B-B7097DC11DAF}">
      <dgm:prSet/>
      <dgm:spPr/>
      <dgm:t>
        <a:bodyPr/>
        <a:lstStyle/>
        <a:p>
          <a:endParaRPr lang="ru-RU"/>
        </a:p>
      </dgm:t>
    </dgm:pt>
    <dgm:pt modelId="{666A1A45-EEDC-4219-8769-B7B2F58B1C46}" type="sibTrans" cxnId="{1C2B1A3C-625E-4318-B81B-B7097DC11DAF}">
      <dgm:prSet/>
      <dgm:spPr/>
      <dgm:t>
        <a:bodyPr/>
        <a:lstStyle/>
        <a:p>
          <a:endParaRPr lang="ru-RU"/>
        </a:p>
      </dgm:t>
    </dgm:pt>
    <dgm:pt modelId="{66B568A7-23BC-453B-8E56-766134D6BC59}">
      <dgm:prSet phldrT="[Текст]" custT="1"/>
      <dgm:spPr/>
      <dgm:t>
        <a:bodyPr/>
        <a:lstStyle/>
        <a:p>
          <a:pPr algn="l"/>
          <a:r>
            <a:rPr lang="ru-RU" sz="1200" dirty="0" smtClean="0"/>
            <a:t>Судороги в виде замирания, частые до 10-15 раз/с, кратк.</a:t>
          </a:r>
          <a:endParaRPr lang="ru-RU" sz="1200" dirty="0"/>
        </a:p>
      </dgm:t>
    </dgm:pt>
    <dgm:pt modelId="{9464A04E-8459-4656-B6EA-D98DC4416131}" type="parTrans" cxnId="{B356311F-7B53-4E59-AE85-DFA471A5A22C}">
      <dgm:prSet/>
      <dgm:spPr/>
      <dgm:t>
        <a:bodyPr/>
        <a:lstStyle/>
        <a:p>
          <a:endParaRPr lang="ru-RU"/>
        </a:p>
      </dgm:t>
    </dgm:pt>
    <dgm:pt modelId="{546E8955-5F56-4604-B6A9-87E112EB818C}" type="sibTrans" cxnId="{B356311F-7B53-4E59-AE85-DFA471A5A22C}">
      <dgm:prSet/>
      <dgm:spPr/>
      <dgm:t>
        <a:bodyPr/>
        <a:lstStyle/>
        <a:p>
          <a:endParaRPr lang="ru-RU"/>
        </a:p>
      </dgm:t>
    </dgm:pt>
    <dgm:pt modelId="{7BB641D6-A552-4F0C-99C1-6E00E65DCC0E}">
      <dgm:prSet phldrT="[Текст]" custT="1"/>
      <dgm:spPr/>
      <dgm:t>
        <a:bodyPr/>
        <a:lstStyle/>
        <a:p>
          <a:pPr algn="l"/>
          <a:endParaRPr lang="ru-RU" sz="1200" dirty="0" smtClean="0"/>
        </a:p>
        <a:p>
          <a:pPr algn="l"/>
          <a:r>
            <a:rPr lang="ru-RU" sz="1200" dirty="0" err="1" smtClean="0"/>
            <a:t>Иммунозам</a:t>
          </a:r>
          <a:r>
            <a:rPr lang="ru-RU" sz="1200" dirty="0" smtClean="0"/>
            <a:t>. терапия (</a:t>
          </a:r>
          <a:r>
            <a:rPr lang="ru-RU" sz="1200" dirty="0" err="1" smtClean="0"/>
            <a:t>Октагам</a:t>
          </a:r>
          <a:r>
            <a:rPr lang="ru-RU" sz="1200" dirty="0" smtClean="0"/>
            <a:t> 20мл-5% №4)</a:t>
          </a:r>
        </a:p>
        <a:p>
          <a:pPr algn="l"/>
          <a:r>
            <a:rPr lang="ru-RU" sz="1200" dirty="0" err="1" smtClean="0"/>
            <a:t>Топомакс</a:t>
          </a:r>
          <a:r>
            <a:rPr lang="ru-RU" sz="1200" dirty="0" smtClean="0"/>
            <a:t> (1 мг/кг) </a:t>
          </a:r>
          <a:r>
            <a:rPr lang="ru-RU" sz="1200" dirty="0" smtClean="0">
              <a:latin typeface="Times New Roman"/>
              <a:cs typeface="Times New Roman"/>
            </a:rPr>
            <a:t>↑↑↑ до 3 мг/кг</a:t>
          </a:r>
        </a:p>
        <a:p>
          <a:pPr algn="l"/>
          <a:r>
            <a:rPr lang="ru-RU" sz="1200" dirty="0" err="1" smtClean="0"/>
            <a:t>Кеппра</a:t>
          </a:r>
          <a:r>
            <a:rPr lang="ru-RU" sz="1200" dirty="0" smtClean="0"/>
            <a:t> (45мг/кг) </a:t>
          </a:r>
          <a:r>
            <a:rPr lang="ru-RU" sz="1200" dirty="0" smtClean="0">
              <a:latin typeface="Times New Roman"/>
              <a:cs typeface="Times New Roman"/>
            </a:rPr>
            <a:t>↓↓↓ (рекомендована отмена пр., со слов мамы продолжали прием)</a:t>
          </a:r>
        </a:p>
        <a:p>
          <a:pPr algn="l"/>
          <a:r>
            <a:rPr lang="ru-RU" sz="1200" dirty="0" err="1" smtClean="0">
              <a:latin typeface="Times New Roman"/>
              <a:cs typeface="Times New Roman"/>
            </a:rPr>
            <a:t>Конвулекс</a:t>
          </a:r>
          <a:r>
            <a:rPr lang="ru-RU" sz="1200" dirty="0" smtClean="0">
              <a:latin typeface="Times New Roman"/>
              <a:cs typeface="Times New Roman"/>
            </a:rPr>
            <a:t> (28,5 мг/кг) </a:t>
          </a:r>
          <a:endParaRPr lang="ru-RU" sz="1200" dirty="0" smtClean="0"/>
        </a:p>
      </dgm:t>
    </dgm:pt>
    <dgm:pt modelId="{A6F3C70A-2BDB-42F6-A703-8ABF62F4044A}" type="parTrans" cxnId="{67FE9498-5872-4483-8114-37A15B93C3CC}">
      <dgm:prSet/>
      <dgm:spPr/>
      <dgm:t>
        <a:bodyPr/>
        <a:lstStyle/>
        <a:p>
          <a:endParaRPr lang="ru-RU"/>
        </a:p>
      </dgm:t>
    </dgm:pt>
    <dgm:pt modelId="{A417CDC8-6F5E-4D49-91AC-396799CD7C7C}" type="sibTrans" cxnId="{67FE9498-5872-4483-8114-37A15B93C3CC}">
      <dgm:prSet/>
      <dgm:spPr/>
      <dgm:t>
        <a:bodyPr/>
        <a:lstStyle/>
        <a:p>
          <a:endParaRPr lang="ru-RU"/>
        </a:p>
      </dgm:t>
    </dgm:pt>
    <dgm:pt modelId="{0ACF8540-B986-4DFB-902E-D8D9E085F5D2}">
      <dgm:prSet phldrT="[Текст]" custT="1"/>
      <dgm:spPr/>
      <dgm:t>
        <a:bodyPr/>
        <a:lstStyle/>
        <a:p>
          <a:pPr algn="l"/>
          <a:r>
            <a:rPr lang="ru-RU" sz="1200" dirty="0" smtClean="0"/>
            <a:t>Частота судорог </a:t>
          </a:r>
          <a:r>
            <a:rPr lang="ru-RU" sz="1200" dirty="0" smtClean="0">
              <a:latin typeface="Times New Roman"/>
              <a:cs typeface="Times New Roman"/>
            </a:rPr>
            <a:t>↓↓↓ до 2-3 раз в день</a:t>
          </a:r>
          <a:r>
            <a:rPr lang="ru-RU" sz="1200" dirty="0" smtClean="0"/>
            <a:t> </a:t>
          </a:r>
          <a:endParaRPr lang="ru-RU" sz="1200" dirty="0"/>
        </a:p>
      </dgm:t>
    </dgm:pt>
    <dgm:pt modelId="{4ED001CA-B432-409F-AFD2-BDCC41EF6620}" type="parTrans" cxnId="{AE5288A0-C30C-47AC-A149-48429B283EBF}">
      <dgm:prSet/>
      <dgm:spPr/>
      <dgm:t>
        <a:bodyPr/>
        <a:lstStyle/>
        <a:p>
          <a:endParaRPr lang="ru-RU"/>
        </a:p>
      </dgm:t>
    </dgm:pt>
    <dgm:pt modelId="{D60F2D58-6496-4EE7-B01A-599879602D65}" type="sibTrans" cxnId="{AE5288A0-C30C-47AC-A149-48429B283EBF}">
      <dgm:prSet/>
      <dgm:spPr/>
      <dgm:t>
        <a:bodyPr/>
        <a:lstStyle/>
        <a:p>
          <a:endParaRPr lang="ru-RU"/>
        </a:p>
      </dgm:t>
    </dgm:pt>
    <dgm:pt modelId="{BC7F4C1E-0FF8-410A-830E-1989858A7833}">
      <dgm:prSet phldrT="[Текст]" custT="1"/>
      <dgm:spPr/>
      <dgm:t>
        <a:bodyPr/>
        <a:lstStyle/>
        <a:p>
          <a:pPr algn="l"/>
          <a:r>
            <a:rPr lang="ru-RU" sz="1600" dirty="0" err="1" smtClean="0"/>
            <a:t>Депакин</a:t>
          </a:r>
          <a:r>
            <a:rPr lang="ru-RU" sz="1600" dirty="0" smtClean="0"/>
            <a:t> </a:t>
          </a:r>
          <a:r>
            <a:rPr lang="ru-RU" sz="1600" dirty="0" err="1" smtClean="0"/>
            <a:t>Хроно</a:t>
          </a:r>
          <a:r>
            <a:rPr lang="ru-RU" sz="1600" dirty="0" smtClean="0"/>
            <a:t> 7,5мг/кг </a:t>
          </a:r>
          <a:r>
            <a:rPr lang="ru-RU" sz="1600" dirty="0" smtClean="0">
              <a:latin typeface="Times New Roman"/>
              <a:cs typeface="Times New Roman"/>
            </a:rPr>
            <a:t>↑↑↑ 22 мг/кг </a:t>
          </a:r>
          <a:endParaRPr lang="ru-RU" sz="1600" dirty="0"/>
        </a:p>
      </dgm:t>
    </dgm:pt>
    <dgm:pt modelId="{674D2EF6-3712-4089-ACB1-0F824D25DF56}" type="parTrans" cxnId="{AF57FD58-3C0B-4750-98F6-9527DF2486A4}">
      <dgm:prSet/>
      <dgm:spPr/>
      <dgm:t>
        <a:bodyPr/>
        <a:lstStyle/>
        <a:p>
          <a:endParaRPr lang="ru-RU"/>
        </a:p>
      </dgm:t>
    </dgm:pt>
    <dgm:pt modelId="{48B7165A-D6CD-4C66-B5ED-116F1D85DDF7}" type="sibTrans" cxnId="{AF57FD58-3C0B-4750-98F6-9527DF2486A4}">
      <dgm:prSet/>
      <dgm:spPr/>
      <dgm:t>
        <a:bodyPr/>
        <a:lstStyle/>
        <a:p>
          <a:endParaRPr lang="ru-RU"/>
        </a:p>
      </dgm:t>
    </dgm:pt>
    <dgm:pt modelId="{34F3800B-7F5F-4E80-B710-BB8D608364E8}">
      <dgm:prSet phldrT="[Текст]" custT="1"/>
      <dgm:spPr/>
      <dgm:t>
        <a:bodyPr/>
        <a:lstStyle/>
        <a:p>
          <a:pPr algn="l"/>
          <a:r>
            <a:rPr lang="ru-RU" sz="1600" b="1" dirty="0" smtClean="0"/>
            <a:t>Декабрь 2016 г.</a:t>
          </a:r>
          <a:endParaRPr lang="ru-RU" sz="1600" b="1" dirty="0"/>
        </a:p>
      </dgm:t>
    </dgm:pt>
    <dgm:pt modelId="{8C52D345-8F67-4005-B95F-E911BDB4E0AD}" type="parTrans" cxnId="{A4FDFE74-F7A8-440C-8EAF-99C37CAD6302}">
      <dgm:prSet/>
      <dgm:spPr/>
      <dgm:t>
        <a:bodyPr/>
        <a:lstStyle/>
        <a:p>
          <a:endParaRPr lang="ru-RU"/>
        </a:p>
      </dgm:t>
    </dgm:pt>
    <dgm:pt modelId="{40D6D830-88B8-4EF6-B7D9-F7515E94952B}" type="sibTrans" cxnId="{A4FDFE74-F7A8-440C-8EAF-99C37CAD6302}">
      <dgm:prSet/>
      <dgm:spPr/>
      <dgm:t>
        <a:bodyPr/>
        <a:lstStyle/>
        <a:p>
          <a:endParaRPr lang="ru-RU"/>
        </a:p>
      </dgm:t>
    </dgm:pt>
    <dgm:pt modelId="{5259E724-987A-45EB-879D-3168E6A4E369}">
      <dgm:prSet custT="1"/>
      <dgm:spPr/>
      <dgm:t>
        <a:bodyPr/>
        <a:lstStyle/>
        <a:p>
          <a:pPr algn="l"/>
          <a:r>
            <a:rPr lang="ru-RU" sz="1200" dirty="0" smtClean="0"/>
            <a:t>Судороги в виде замирания,  длит. несколько с. 1-2 р/</a:t>
          </a:r>
          <a:r>
            <a:rPr lang="ru-RU" sz="1200" dirty="0" err="1" smtClean="0"/>
            <a:t>нед</a:t>
          </a:r>
          <a:r>
            <a:rPr lang="ru-RU" sz="1200" dirty="0" smtClean="0"/>
            <a:t>., куп. самостоятельно</a:t>
          </a:r>
        </a:p>
      </dgm:t>
    </dgm:pt>
    <dgm:pt modelId="{11FAA83A-D907-49A8-927E-4E97CB39903C}" type="parTrans" cxnId="{0E6F824C-DA8D-420E-AE07-16A414111B17}">
      <dgm:prSet/>
      <dgm:spPr/>
      <dgm:t>
        <a:bodyPr/>
        <a:lstStyle/>
        <a:p>
          <a:endParaRPr lang="ru-RU"/>
        </a:p>
      </dgm:t>
    </dgm:pt>
    <dgm:pt modelId="{154EBB2D-B7D4-46E5-A591-4687006C352E}" type="sibTrans" cxnId="{0E6F824C-DA8D-420E-AE07-16A414111B17}">
      <dgm:prSet/>
      <dgm:spPr/>
      <dgm:t>
        <a:bodyPr/>
        <a:lstStyle/>
        <a:p>
          <a:endParaRPr lang="ru-RU"/>
        </a:p>
      </dgm:t>
    </dgm:pt>
    <dgm:pt modelId="{4D6666C7-C27F-410D-943C-F3977E1AC302}">
      <dgm:prSet phldrT="[Текст]" custT="1"/>
      <dgm:spPr/>
      <dgm:t>
        <a:bodyPr/>
        <a:lstStyle/>
        <a:p>
          <a:pPr algn="l"/>
          <a:r>
            <a:rPr lang="ru-RU" sz="1400" dirty="0" smtClean="0"/>
            <a:t>Отмена связи с аллергической реакцией в виде сыпи</a:t>
          </a:r>
          <a:endParaRPr lang="ru-RU" sz="1400" dirty="0"/>
        </a:p>
      </dgm:t>
    </dgm:pt>
    <dgm:pt modelId="{CA6D89F0-B690-4BE5-B441-6B1BF7C0C1E5}" type="parTrans" cxnId="{15A3409E-EEFE-4C52-A29B-A59160447AAE}">
      <dgm:prSet/>
      <dgm:spPr/>
      <dgm:t>
        <a:bodyPr/>
        <a:lstStyle/>
        <a:p>
          <a:endParaRPr lang="ru-RU"/>
        </a:p>
      </dgm:t>
    </dgm:pt>
    <dgm:pt modelId="{F0BD4E4A-CF3F-4A2A-A268-28C403770A09}" type="sibTrans" cxnId="{15A3409E-EEFE-4C52-A29B-A59160447AAE}">
      <dgm:prSet/>
      <dgm:spPr/>
      <dgm:t>
        <a:bodyPr/>
        <a:lstStyle/>
        <a:p>
          <a:endParaRPr lang="ru-RU"/>
        </a:p>
      </dgm:t>
    </dgm:pt>
    <dgm:pt modelId="{664BD6A1-A1A3-41D8-A34D-6C036EF588AA}">
      <dgm:prSet phldrT="[Текст]" custT="1"/>
      <dgm:spPr/>
      <dgm:t>
        <a:bodyPr/>
        <a:lstStyle/>
        <a:p>
          <a:pPr algn="l"/>
          <a:r>
            <a:rPr lang="ru-RU" sz="1200" dirty="0" smtClean="0"/>
            <a:t>Частота судорог </a:t>
          </a:r>
          <a:r>
            <a:rPr lang="ru-RU" sz="1200" dirty="0" smtClean="0">
              <a:latin typeface="Times New Roman"/>
              <a:cs typeface="Times New Roman"/>
            </a:rPr>
            <a:t>↓↓↓ , но не купировались</a:t>
          </a:r>
        </a:p>
      </dgm:t>
    </dgm:pt>
    <dgm:pt modelId="{FFBF5D1D-0CF3-4C7B-9C51-2362BDC125C4}" type="parTrans" cxnId="{C94C8A4D-0745-4F05-BFFB-35140BBCEA37}">
      <dgm:prSet/>
      <dgm:spPr/>
      <dgm:t>
        <a:bodyPr/>
        <a:lstStyle/>
        <a:p>
          <a:endParaRPr lang="ru-RU"/>
        </a:p>
      </dgm:t>
    </dgm:pt>
    <dgm:pt modelId="{5CCE8419-4E01-4C95-BC19-4EB10235BDAB}" type="sibTrans" cxnId="{C94C8A4D-0745-4F05-BFFB-35140BBCEA37}">
      <dgm:prSet/>
      <dgm:spPr/>
      <dgm:t>
        <a:bodyPr/>
        <a:lstStyle/>
        <a:p>
          <a:endParaRPr lang="ru-RU"/>
        </a:p>
      </dgm:t>
    </dgm:pt>
    <dgm:pt modelId="{5541D329-AF11-45C3-8CBD-5B8E6B7379BC}">
      <dgm:prSet phldrT="[Текст]" custT="1"/>
      <dgm:spPr/>
      <dgm:t>
        <a:bodyPr/>
        <a:lstStyle/>
        <a:p>
          <a:pPr algn="l"/>
          <a:r>
            <a:rPr lang="ru-RU" sz="1600" b="1" dirty="0" smtClean="0"/>
            <a:t>Октябрь 2017 г.</a:t>
          </a:r>
          <a:endParaRPr lang="ru-RU" sz="1600" b="1" dirty="0"/>
        </a:p>
      </dgm:t>
    </dgm:pt>
    <dgm:pt modelId="{9E31F5BD-C8C2-44DD-B591-C865A57E01C7}" type="parTrans" cxnId="{B3AE5E06-FCDE-4BBB-95A2-F46BFE2AA816}">
      <dgm:prSet/>
      <dgm:spPr/>
      <dgm:t>
        <a:bodyPr/>
        <a:lstStyle/>
        <a:p>
          <a:endParaRPr lang="ru-RU"/>
        </a:p>
      </dgm:t>
    </dgm:pt>
    <dgm:pt modelId="{7EB536E0-EA53-4D36-810E-1BE86C40C3B4}" type="sibTrans" cxnId="{B3AE5E06-FCDE-4BBB-95A2-F46BFE2AA816}">
      <dgm:prSet/>
      <dgm:spPr/>
      <dgm:t>
        <a:bodyPr/>
        <a:lstStyle/>
        <a:p>
          <a:endParaRPr lang="ru-RU"/>
        </a:p>
      </dgm:t>
    </dgm:pt>
    <dgm:pt modelId="{EDCB9298-68CB-44F4-AF2F-F3DE0EA4AD1C}">
      <dgm:prSet/>
      <dgm:spPr/>
      <dgm:t>
        <a:bodyPr/>
        <a:lstStyle/>
        <a:p>
          <a:r>
            <a:rPr lang="ru-RU" dirty="0" smtClean="0"/>
            <a:t>Частота судорог </a:t>
          </a:r>
          <a:r>
            <a:rPr lang="ru-RU" dirty="0" smtClean="0">
              <a:latin typeface="Times New Roman"/>
              <a:cs typeface="Times New Roman"/>
            </a:rPr>
            <a:t>↓↓↓ до 2-3 раз в неделю</a:t>
          </a:r>
        </a:p>
        <a:p>
          <a:r>
            <a:rPr lang="ru-RU" dirty="0" smtClean="0">
              <a:latin typeface="Times New Roman"/>
              <a:cs typeface="Times New Roman"/>
            </a:rPr>
            <a:t>На фоне </a:t>
          </a:r>
          <a:r>
            <a:rPr lang="ru-RU" dirty="0" err="1" smtClean="0">
              <a:latin typeface="Times New Roman"/>
              <a:cs typeface="Times New Roman"/>
            </a:rPr>
            <a:t>под.терапии</a:t>
          </a:r>
          <a:r>
            <a:rPr lang="ru-RU" dirty="0" smtClean="0">
              <a:latin typeface="Times New Roman"/>
              <a:cs typeface="Times New Roman"/>
            </a:rPr>
            <a:t> ремиссия</a:t>
          </a:r>
          <a:endParaRPr lang="ru-RU" dirty="0"/>
        </a:p>
      </dgm:t>
    </dgm:pt>
    <dgm:pt modelId="{E92E5909-11E7-4071-A439-BF2EA0BA2FCF}" type="parTrans" cxnId="{F58BFC93-85B7-4F59-9708-5FDE4E19DAEB}">
      <dgm:prSet/>
      <dgm:spPr/>
      <dgm:t>
        <a:bodyPr/>
        <a:lstStyle/>
        <a:p>
          <a:endParaRPr lang="ru-RU"/>
        </a:p>
      </dgm:t>
    </dgm:pt>
    <dgm:pt modelId="{0166F070-921D-4CCA-9440-98F0CFE625E2}" type="sibTrans" cxnId="{F58BFC93-85B7-4F59-9708-5FDE4E19DAEB}">
      <dgm:prSet/>
      <dgm:spPr/>
      <dgm:t>
        <a:bodyPr/>
        <a:lstStyle/>
        <a:p>
          <a:endParaRPr lang="ru-RU"/>
        </a:p>
      </dgm:t>
    </dgm:pt>
    <dgm:pt modelId="{968EDD90-221D-457C-BF2C-CD733054910F}">
      <dgm:prSet/>
      <dgm:spPr/>
      <dgm:t>
        <a:bodyPr/>
        <a:lstStyle/>
        <a:p>
          <a:r>
            <a:rPr lang="ru-RU" dirty="0" smtClean="0"/>
            <a:t>Судороги в виде замирания, кратк., 2-3 раза в день </a:t>
          </a:r>
          <a:r>
            <a:rPr lang="ru-RU" dirty="0" err="1" smtClean="0"/>
            <a:t>гиперсаливация</a:t>
          </a:r>
          <a:r>
            <a:rPr lang="ru-RU" dirty="0" smtClean="0"/>
            <a:t> (</a:t>
          </a:r>
          <a:r>
            <a:rPr lang="ru-RU" dirty="0" err="1" smtClean="0"/>
            <a:t>Топомакс</a:t>
          </a:r>
          <a:r>
            <a:rPr lang="ru-RU" dirty="0" smtClean="0"/>
            <a:t>)</a:t>
          </a:r>
          <a:endParaRPr lang="ru-RU" dirty="0"/>
        </a:p>
      </dgm:t>
    </dgm:pt>
    <dgm:pt modelId="{5376020C-5D49-4DFB-A033-D087B57072F2}" type="parTrans" cxnId="{B0F25DFF-DDDF-4868-A1A1-ED52643754EE}">
      <dgm:prSet/>
      <dgm:spPr/>
      <dgm:t>
        <a:bodyPr/>
        <a:lstStyle/>
        <a:p>
          <a:endParaRPr lang="ru-RU"/>
        </a:p>
      </dgm:t>
    </dgm:pt>
    <dgm:pt modelId="{2BE3C73E-C17F-4ECA-A345-1889FD5286A7}" type="sibTrans" cxnId="{B0F25DFF-DDDF-4868-A1A1-ED52643754EE}">
      <dgm:prSet/>
      <dgm:spPr/>
      <dgm:t>
        <a:bodyPr/>
        <a:lstStyle/>
        <a:p>
          <a:endParaRPr lang="ru-RU"/>
        </a:p>
      </dgm:t>
    </dgm:pt>
    <dgm:pt modelId="{79DBC953-1A7D-435F-ADD7-22C5E6BE5F98}">
      <dgm:prSet phldrT="[Текст]"/>
      <dgm:spPr/>
      <dgm:t>
        <a:bodyPr/>
        <a:lstStyle/>
        <a:p>
          <a:r>
            <a:rPr lang="ru-RU" dirty="0" err="1" smtClean="0"/>
            <a:t>Топомакс</a:t>
          </a:r>
          <a:r>
            <a:rPr lang="ru-RU" dirty="0" smtClean="0"/>
            <a:t> (2,3 мг/кг) </a:t>
          </a:r>
          <a:r>
            <a:rPr lang="ru-RU" dirty="0" smtClean="0">
              <a:latin typeface="Times New Roman"/>
              <a:cs typeface="Times New Roman"/>
            </a:rPr>
            <a:t>↓↓↓ отмена</a:t>
          </a:r>
        </a:p>
        <a:p>
          <a:r>
            <a:rPr lang="ru-RU" dirty="0" err="1" smtClean="0">
              <a:latin typeface="Times New Roman"/>
              <a:cs typeface="Times New Roman"/>
            </a:rPr>
            <a:t>Осполот</a:t>
          </a:r>
          <a:r>
            <a:rPr lang="ru-RU" dirty="0" smtClean="0">
              <a:latin typeface="Times New Roman"/>
              <a:cs typeface="Times New Roman"/>
            </a:rPr>
            <a:t> </a:t>
          </a:r>
          <a:r>
            <a:rPr lang="ru-RU" dirty="0" smtClean="0"/>
            <a:t>(5 мг/кг)</a:t>
          </a:r>
          <a:r>
            <a:rPr lang="ru-RU" dirty="0" smtClean="0">
              <a:latin typeface="Times New Roman"/>
              <a:cs typeface="Times New Roman"/>
            </a:rPr>
            <a:t> ↑↑↑ (15мг/кг)</a:t>
          </a:r>
        </a:p>
        <a:p>
          <a:r>
            <a:rPr lang="ru-RU" dirty="0" err="1" smtClean="0"/>
            <a:t>Кеппра</a:t>
          </a:r>
          <a:r>
            <a:rPr lang="ru-RU" dirty="0" smtClean="0"/>
            <a:t> (35мг/кг) </a:t>
          </a:r>
          <a:endParaRPr lang="ru-RU" dirty="0" smtClean="0">
            <a:latin typeface="Times New Roman"/>
            <a:cs typeface="Times New Roman"/>
          </a:endParaRPr>
        </a:p>
        <a:p>
          <a:r>
            <a:rPr lang="ru-RU" dirty="0" err="1" smtClean="0"/>
            <a:t>Дексаметазон</a:t>
          </a:r>
          <a:r>
            <a:rPr lang="ru-RU" dirty="0" smtClean="0"/>
            <a:t> (дозу не помнит)    </a:t>
          </a:r>
        </a:p>
      </dgm:t>
    </dgm:pt>
    <dgm:pt modelId="{C009E727-E811-47CC-AFF3-134A8647DA26}" type="parTrans" cxnId="{84DA4273-3E57-4C7D-9A32-CE7290EEBF1F}">
      <dgm:prSet/>
      <dgm:spPr/>
      <dgm:t>
        <a:bodyPr/>
        <a:lstStyle/>
        <a:p>
          <a:endParaRPr lang="ru-RU"/>
        </a:p>
      </dgm:t>
    </dgm:pt>
    <dgm:pt modelId="{4DDE2836-989A-475C-BDD6-E7FB679A1BFE}" type="sibTrans" cxnId="{84DA4273-3E57-4C7D-9A32-CE7290EEBF1F}">
      <dgm:prSet/>
      <dgm:spPr/>
      <dgm:t>
        <a:bodyPr/>
        <a:lstStyle/>
        <a:p>
          <a:endParaRPr lang="ru-RU"/>
        </a:p>
      </dgm:t>
    </dgm:pt>
    <dgm:pt modelId="{464B5046-0B96-4BDA-9367-0ADB7C40AD2D}" type="pres">
      <dgm:prSet presAssocID="{5F743248-D692-4189-A97D-C135540C8FC3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88E36D9-C6A5-4034-BE67-4A920FC7BC89}" type="pres">
      <dgm:prSet presAssocID="{34F3800B-7F5F-4E80-B710-BB8D608364E8}" presName="horFlow" presStyleCnt="0"/>
      <dgm:spPr/>
    </dgm:pt>
    <dgm:pt modelId="{E8AD2C13-9980-490A-AF67-768BCE1FA6D2}" type="pres">
      <dgm:prSet presAssocID="{34F3800B-7F5F-4E80-B710-BB8D608364E8}" presName="bigChev" presStyleLbl="node1" presStyleIdx="0" presStyleCnt="4" custScaleX="75056"/>
      <dgm:spPr/>
      <dgm:t>
        <a:bodyPr/>
        <a:lstStyle/>
        <a:p>
          <a:endParaRPr lang="ru-RU"/>
        </a:p>
      </dgm:t>
    </dgm:pt>
    <dgm:pt modelId="{6DF89834-EEF3-4CEF-A5F2-175CBA720628}" type="pres">
      <dgm:prSet presAssocID="{11FAA83A-D907-49A8-927E-4E97CB39903C}" presName="parTrans" presStyleCnt="0"/>
      <dgm:spPr/>
    </dgm:pt>
    <dgm:pt modelId="{0C5A09E0-1BD3-424A-8FED-E2B6EB0C81C3}" type="pres">
      <dgm:prSet presAssocID="{5259E724-987A-45EB-879D-3168E6A4E369}" presName="node" presStyleLbl="alignAccFollowNode1" presStyleIdx="0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498035-4806-4D38-8330-612FEC800CCA}" type="pres">
      <dgm:prSet presAssocID="{154EBB2D-B7D4-46E5-A591-4687006C352E}" presName="sibTrans" presStyleCnt="0"/>
      <dgm:spPr/>
    </dgm:pt>
    <dgm:pt modelId="{60A0E47E-7905-4831-86EE-99497E9B6D5D}" type="pres">
      <dgm:prSet presAssocID="{BC7F4C1E-0FF8-410A-830E-1989858A7833}" presName="node" presStyleLbl="alignAccFollowNode1" presStyleIdx="1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4B5949-CB2B-41AB-8807-94A073F3B414}" type="pres">
      <dgm:prSet presAssocID="{48B7165A-D6CD-4C66-B5ED-116F1D85DDF7}" presName="sibTrans" presStyleCnt="0"/>
      <dgm:spPr/>
    </dgm:pt>
    <dgm:pt modelId="{93107B2E-6E27-4884-A2E1-7F65CD0BAD5B}" type="pres">
      <dgm:prSet presAssocID="{4D6666C7-C27F-410D-943C-F3977E1AC302}" presName="node" presStyleLbl="alignAccFollowNode1" presStyleIdx="2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3E7B35-F227-4AAE-8927-0872661E970F}" type="pres">
      <dgm:prSet presAssocID="{34F3800B-7F5F-4E80-B710-BB8D608364E8}" presName="vSp" presStyleCnt="0"/>
      <dgm:spPr/>
    </dgm:pt>
    <dgm:pt modelId="{AD8157D0-13F4-46FF-8BCE-9DE12F91E6FC}" type="pres">
      <dgm:prSet presAssocID="{13744C88-08AB-4504-A5AA-7FD821CE03A7}" presName="horFlow" presStyleCnt="0"/>
      <dgm:spPr/>
    </dgm:pt>
    <dgm:pt modelId="{5C2E81B0-BEC3-4FB6-A792-48233EABBC52}" type="pres">
      <dgm:prSet presAssocID="{13744C88-08AB-4504-A5AA-7FD821CE03A7}" presName="bigChev" presStyleLbl="node1" presStyleIdx="1" presStyleCnt="4" custScaleX="74407"/>
      <dgm:spPr/>
      <dgm:t>
        <a:bodyPr/>
        <a:lstStyle/>
        <a:p>
          <a:endParaRPr lang="ru-RU"/>
        </a:p>
      </dgm:t>
    </dgm:pt>
    <dgm:pt modelId="{CC4AA593-F1E2-4961-8975-F7843D9922E7}" type="pres">
      <dgm:prSet presAssocID="{1B89556E-884D-4830-807F-B63041DFCA4D}" presName="parTrans" presStyleCnt="0"/>
      <dgm:spPr/>
    </dgm:pt>
    <dgm:pt modelId="{F788937C-0BB5-4C2C-B11F-4FE33B1B989A}" type="pres">
      <dgm:prSet presAssocID="{A3AE68E1-BE1D-4EF6-96C4-A4F5DE23E9C5}" presName="node" presStyleLbl="alignAccFollowNode1" presStyleIdx="3" presStyleCnt="12" custScaleX="103861" custScaleY="1148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B8D139-1DFF-4EA5-84C9-777097AA280D}" type="pres">
      <dgm:prSet presAssocID="{7FC5B5F2-5944-4880-B055-00E7CA412504}" presName="sibTrans" presStyleCnt="0"/>
      <dgm:spPr/>
    </dgm:pt>
    <dgm:pt modelId="{FD6A8A8A-669B-489A-9B54-05BFD7E8D702}" type="pres">
      <dgm:prSet presAssocID="{5CBCDE18-865A-48E0-AC75-C64EB621298B}" presName="node" presStyleLbl="alignAccFollowNode1" presStyleIdx="4" presStyleCnt="12" custScaleX="147591" custScaleY="1533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6B00CF-3830-404F-A120-40210FCE997A}" type="pres">
      <dgm:prSet presAssocID="{05909632-C4D1-442F-AD9A-658A6E9A176B}" presName="sibTrans" presStyleCnt="0"/>
      <dgm:spPr/>
    </dgm:pt>
    <dgm:pt modelId="{3256210F-022D-4310-9778-1C8006ECFE5E}" type="pres">
      <dgm:prSet presAssocID="{EDCB9298-68CB-44F4-AF2F-F3DE0EA4AD1C}" presName="node" presStyleLbl="alignAccFollowNode1" presStyleIdx="5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425B4A-04C8-490C-A797-C22E37BB9863}" type="pres">
      <dgm:prSet presAssocID="{13744C88-08AB-4504-A5AA-7FD821CE03A7}" presName="vSp" presStyleCnt="0"/>
      <dgm:spPr/>
    </dgm:pt>
    <dgm:pt modelId="{BB8F214E-78F1-4F08-A137-82FCD435E058}" type="pres">
      <dgm:prSet presAssocID="{97DC1FE8-9795-4838-9467-4FD742E196CF}" presName="horFlow" presStyleCnt="0"/>
      <dgm:spPr/>
    </dgm:pt>
    <dgm:pt modelId="{A3334ECE-07E7-4B10-AE8F-D0CB9C338D1A}" type="pres">
      <dgm:prSet presAssocID="{97DC1FE8-9795-4838-9467-4FD742E196CF}" presName="bigChev" presStyleLbl="node1" presStyleIdx="2" presStyleCnt="4" custScaleX="74407"/>
      <dgm:spPr/>
      <dgm:t>
        <a:bodyPr/>
        <a:lstStyle/>
        <a:p>
          <a:endParaRPr lang="ru-RU"/>
        </a:p>
      </dgm:t>
    </dgm:pt>
    <dgm:pt modelId="{B1F4142F-FEB5-47BE-A381-5E5CD40571C5}" type="pres">
      <dgm:prSet presAssocID="{9464A04E-8459-4656-B6EA-D98DC4416131}" presName="parTrans" presStyleCnt="0"/>
      <dgm:spPr/>
    </dgm:pt>
    <dgm:pt modelId="{34815F04-54D7-439C-A97B-D5F250D846B8}" type="pres">
      <dgm:prSet presAssocID="{66B568A7-23BC-453B-8E56-766134D6BC59}" presName="node" presStyleLbl="alignAccFollowNode1" presStyleIdx="6" presStyleCnt="12" custScaleX="93214" custScaleY="1148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C789F7-BB3C-418D-A885-0A4211EB033D}" type="pres">
      <dgm:prSet presAssocID="{546E8955-5F56-4604-B6A9-87E112EB818C}" presName="sibTrans" presStyleCnt="0"/>
      <dgm:spPr/>
    </dgm:pt>
    <dgm:pt modelId="{40AC5B7A-19C8-4FB3-AE0D-3D2AEAB18901}" type="pres">
      <dgm:prSet presAssocID="{7BB641D6-A552-4F0C-99C1-6E00E65DCC0E}" presName="node" presStyleLbl="alignAccFollowNode1" presStyleIdx="7" presStyleCnt="12" custScaleX="174822" custScaleY="1961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786884-8E2A-4AAD-90B4-8777D27A649B}" type="pres">
      <dgm:prSet presAssocID="{A417CDC8-6F5E-4D49-91AC-396799CD7C7C}" presName="sibTrans" presStyleCnt="0"/>
      <dgm:spPr/>
    </dgm:pt>
    <dgm:pt modelId="{E24D1C25-E6A2-4BCB-B091-C99A1EE3BD3F}" type="pres">
      <dgm:prSet presAssocID="{0ACF8540-B986-4DFB-902E-D8D9E085F5D2}" presName="node" presStyleLbl="alignAccFollowNode1" presStyleIdx="8" presStyleCnt="12" custScaleX="767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4A13FE-DBD6-43FF-B51A-63907A6901B7}" type="pres">
      <dgm:prSet presAssocID="{97DC1FE8-9795-4838-9467-4FD742E196CF}" presName="vSp" presStyleCnt="0"/>
      <dgm:spPr/>
    </dgm:pt>
    <dgm:pt modelId="{365E9724-B3D5-4561-AE1E-6547191232B3}" type="pres">
      <dgm:prSet presAssocID="{5541D329-AF11-45C3-8CBD-5B8E6B7379BC}" presName="horFlow" presStyleCnt="0"/>
      <dgm:spPr/>
    </dgm:pt>
    <dgm:pt modelId="{83F1DA63-6DA8-44B0-9D00-8B73AEC20DCD}" type="pres">
      <dgm:prSet presAssocID="{5541D329-AF11-45C3-8CBD-5B8E6B7379BC}" presName="bigChev" presStyleLbl="node1" presStyleIdx="3" presStyleCnt="4" custScaleX="70766"/>
      <dgm:spPr/>
      <dgm:t>
        <a:bodyPr/>
        <a:lstStyle/>
        <a:p>
          <a:endParaRPr lang="ru-RU"/>
        </a:p>
      </dgm:t>
    </dgm:pt>
    <dgm:pt modelId="{D554D059-96EF-4537-8F11-25DE6B6A2CDE}" type="pres">
      <dgm:prSet presAssocID="{5376020C-5D49-4DFB-A033-D087B57072F2}" presName="parTrans" presStyleCnt="0"/>
      <dgm:spPr/>
    </dgm:pt>
    <dgm:pt modelId="{7BC775EE-D698-4106-A46A-0D57FB72E7E4}" type="pres">
      <dgm:prSet presAssocID="{968EDD90-221D-457C-BF2C-CD733054910F}" presName="node" presStyleLbl="alignAccFollowNode1" presStyleIdx="9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77AEC2-B29B-44F8-92F4-AC09C3FB945A}" type="pres">
      <dgm:prSet presAssocID="{2BE3C73E-C17F-4ECA-A345-1889FD5286A7}" presName="sibTrans" presStyleCnt="0"/>
      <dgm:spPr/>
    </dgm:pt>
    <dgm:pt modelId="{4625EA8C-658F-4033-91A2-365851D5C435}" type="pres">
      <dgm:prSet presAssocID="{79DBC953-1A7D-435F-ADD7-22C5E6BE5F98}" presName="node" presStyleLbl="alignAccFollowNode1" presStyleIdx="10" presStyleCnt="12" custScaleX="151615" custScaleY="1210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E799E0-131D-4CAD-8378-842E6FFE649B}" type="pres">
      <dgm:prSet presAssocID="{4DDE2836-989A-475C-BDD6-E7FB679A1BFE}" presName="sibTrans" presStyleCnt="0"/>
      <dgm:spPr/>
    </dgm:pt>
    <dgm:pt modelId="{29E2FEF6-F3C8-4EA9-9E1B-76DD6D9BCCC7}" type="pres">
      <dgm:prSet presAssocID="{664BD6A1-A1A3-41D8-A34D-6C036EF588AA}" presName="node" presStyleLbl="alignAccFollowNode1" presStyleIdx="11" presStyleCnt="12" custScaleX="874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59BBD37-7CF4-49C4-8898-7F89D8A05EFD}" type="presOf" srcId="{66B568A7-23BC-453B-8E56-766134D6BC59}" destId="{34815F04-54D7-439C-A97B-D5F250D846B8}" srcOrd="0" destOrd="0" presId="urn:microsoft.com/office/officeart/2005/8/layout/lProcess3"/>
    <dgm:cxn modelId="{DB9553D9-6F97-4882-8E73-999A460F0A4A}" type="presOf" srcId="{0ACF8540-B986-4DFB-902E-D8D9E085F5D2}" destId="{E24D1C25-E6A2-4BCB-B091-C99A1EE3BD3F}" srcOrd="0" destOrd="0" presId="urn:microsoft.com/office/officeart/2005/8/layout/lProcess3"/>
    <dgm:cxn modelId="{B3AE5E06-FCDE-4BBB-95A2-F46BFE2AA816}" srcId="{5F743248-D692-4189-A97D-C135540C8FC3}" destId="{5541D329-AF11-45C3-8CBD-5B8E6B7379BC}" srcOrd="3" destOrd="0" parTransId="{9E31F5BD-C8C2-44DD-B591-C865A57E01C7}" sibTransId="{7EB536E0-EA53-4D36-810E-1BE86C40C3B4}"/>
    <dgm:cxn modelId="{4B998262-B2B7-4312-AC99-E51FCB37A39E}" type="presOf" srcId="{7BB641D6-A552-4F0C-99C1-6E00E65DCC0E}" destId="{40AC5B7A-19C8-4FB3-AE0D-3D2AEAB18901}" srcOrd="0" destOrd="0" presId="urn:microsoft.com/office/officeart/2005/8/layout/lProcess3"/>
    <dgm:cxn modelId="{A4FDFE74-F7A8-440C-8EAF-99C37CAD6302}" srcId="{5F743248-D692-4189-A97D-C135540C8FC3}" destId="{34F3800B-7F5F-4E80-B710-BB8D608364E8}" srcOrd="0" destOrd="0" parTransId="{8C52D345-8F67-4005-B95F-E911BDB4E0AD}" sibTransId="{40D6D830-88B8-4EF6-B7D9-F7515E94952B}"/>
    <dgm:cxn modelId="{4634B9A1-0CE1-456F-9E2F-32B68BE74893}" type="presOf" srcId="{5F743248-D692-4189-A97D-C135540C8FC3}" destId="{464B5046-0B96-4BDA-9367-0ADB7C40AD2D}" srcOrd="0" destOrd="0" presId="urn:microsoft.com/office/officeart/2005/8/layout/lProcess3"/>
    <dgm:cxn modelId="{1C2B1A3C-625E-4318-B81B-B7097DC11DAF}" srcId="{5F743248-D692-4189-A97D-C135540C8FC3}" destId="{97DC1FE8-9795-4838-9467-4FD742E196CF}" srcOrd="2" destOrd="0" parTransId="{424BB381-43A8-4DE0-8345-4111C672AC37}" sibTransId="{666A1A45-EEDC-4219-8769-B7B2F58B1C46}"/>
    <dgm:cxn modelId="{AB7EC58B-88AB-41DA-A5E9-87E3EF447F55}" type="presOf" srcId="{EDCB9298-68CB-44F4-AF2F-F3DE0EA4AD1C}" destId="{3256210F-022D-4310-9778-1C8006ECFE5E}" srcOrd="0" destOrd="0" presId="urn:microsoft.com/office/officeart/2005/8/layout/lProcess3"/>
    <dgm:cxn modelId="{84DA4273-3E57-4C7D-9A32-CE7290EEBF1F}" srcId="{5541D329-AF11-45C3-8CBD-5B8E6B7379BC}" destId="{79DBC953-1A7D-435F-ADD7-22C5E6BE5F98}" srcOrd="1" destOrd="0" parTransId="{C009E727-E811-47CC-AFF3-134A8647DA26}" sibTransId="{4DDE2836-989A-475C-BDD6-E7FB679A1BFE}"/>
    <dgm:cxn modelId="{AE5288A0-C30C-47AC-A149-48429B283EBF}" srcId="{97DC1FE8-9795-4838-9467-4FD742E196CF}" destId="{0ACF8540-B986-4DFB-902E-D8D9E085F5D2}" srcOrd="2" destOrd="0" parTransId="{4ED001CA-B432-409F-AFD2-BDCC41EF6620}" sibTransId="{D60F2D58-6496-4EE7-B01A-599879602D65}"/>
    <dgm:cxn modelId="{67FE9498-5872-4483-8114-37A15B93C3CC}" srcId="{97DC1FE8-9795-4838-9467-4FD742E196CF}" destId="{7BB641D6-A552-4F0C-99C1-6E00E65DCC0E}" srcOrd="1" destOrd="0" parTransId="{A6F3C70A-2BDB-42F6-A703-8ABF62F4044A}" sibTransId="{A417CDC8-6F5E-4D49-91AC-396799CD7C7C}"/>
    <dgm:cxn modelId="{453A7772-EAAE-4CFD-B42F-0FE3BE8C478D}" type="presOf" srcId="{4D6666C7-C27F-410D-943C-F3977E1AC302}" destId="{93107B2E-6E27-4884-A2E1-7F65CD0BAD5B}" srcOrd="0" destOrd="0" presId="urn:microsoft.com/office/officeart/2005/8/layout/lProcess3"/>
    <dgm:cxn modelId="{47D44FE4-6BE9-42E1-A7D9-3C3594761C50}" type="presOf" srcId="{5541D329-AF11-45C3-8CBD-5B8E6B7379BC}" destId="{83F1DA63-6DA8-44B0-9D00-8B73AEC20DCD}" srcOrd="0" destOrd="0" presId="urn:microsoft.com/office/officeart/2005/8/layout/lProcess3"/>
    <dgm:cxn modelId="{AF57FD58-3C0B-4750-98F6-9527DF2486A4}" srcId="{34F3800B-7F5F-4E80-B710-BB8D608364E8}" destId="{BC7F4C1E-0FF8-410A-830E-1989858A7833}" srcOrd="1" destOrd="0" parTransId="{674D2EF6-3712-4089-ACB1-0F824D25DF56}" sibTransId="{48B7165A-D6CD-4C66-B5ED-116F1D85DDF7}"/>
    <dgm:cxn modelId="{0E6F824C-DA8D-420E-AE07-16A414111B17}" srcId="{34F3800B-7F5F-4E80-B710-BB8D608364E8}" destId="{5259E724-987A-45EB-879D-3168E6A4E369}" srcOrd="0" destOrd="0" parTransId="{11FAA83A-D907-49A8-927E-4E97CB39903C}" sibTransId="{154EBB2D-B7D4-46E5-A591-4687006C352E}"/>
    <dgm:cxn modelId="{15A3409E-EEFE-4C52-A29B-A59160447AAE}" srcId="{34F3800B-7F5F-4E80-B710-BB8D608364E8}" destId="{4D6666C7-C27F-410D-943C-F3977E1AC302}" srcOrd="2" destOrd="0" parTransId="{CA6D89F0-B690-4BE5-B441-6B1BF7C0C1E5}" sibTransId="{F0BD4E4A-CF3F-4A2A-A268-28C403770A09}"/>
    <dgm:cxn modelId="{E06C4E1A-33F0-4CC2-9853-21FEC7CDFEF9}" type="presOf" srcId="{5CBCDE18-865A-48E0-AC75-C64EB621298B}" destId="{FD6A8A8A-669B-489A-9B54-05BFD7E8D702}" srcOrd="0" destOrd="0" presId="urn:microsoft.com/office/officeart/2005/8/layout/lProcess3"/>
    <dgm:cxn modelId="{C94C8A4D-0745-4F05-BFFB-35140BBCEA37}" srcId="{5541D329-AF11-45C3-8CBD-5B8E6B7379BC}" destId="{664BD6A1-A1A3-41D8-A34D-6C036EF588AA}" srcOrd="2" destOrd="0" parTransId="{FFBF5D1D-0CF3-4C7B-9C51-2362BDC125C4}" sibTransId="{5CCE8419-4E01-4C95-BC19-4EB10235BDAB}"/>
    <dgm:cxn modelId="{C8A394D1-62E3-48B1-AD79-F9AD390049F0}" srcId="{5F743248-D692-4189-A97D-C135540C8FC3}" destId="{13744C88-08AB-4504-A5AA-7FD821CE03A7}" srcOrd="1" destOrd="0" parTransId="{06BE830E-EF51-4F53-B691-5F6C025D7B42}" sibTransId="{5D08B19B-A665-4A0D-A0C9-E64004A07FEE}"/>
    <dgm:cxn modelId="{F58BFC93-85B7-4F59-9708-5FDE4E19DAEB}" srcId="{13744C88-08AB-4504-A5AA-7FD821CE03A7}" destId="{EDCB9298-68CB-44F4-AF2F-F3DE0EA4AD1C}" srcOrd="2" destOrd="0" parTransId="{E92E5909-11E7-4071-A439-BF2EA0BA2FCF}" sibTransId="{0166F070-921D-4CCA-9440-98F0CFE625E2}"/>
    <dgm:cxn modelId="{4181B64E-153B-4DA8-AA02-BEA8C1486D24}" type="presOf" srcId="{A3AE68E1-BE1D-4EF6-96C4-A4F5DE23E9C5}" destId="{F788937C-0BB5-4C2C-B11F-4FE33B1B989A}" srcOrd="0" destOrd="0" presId="urn:microsoft.com/office/officeart/2005/8/layout/lProcess3"/>
    <dgm:cxn modelId="{4CD8157D-120F-4080-9EC1-55152F0C8D23}" type="presOf" srcId="{5259E724-987A-45EB-879D-3168E6A4E369}" destId="{0C5A09E0-1BD3-424A-8FED-E2B6EB0C81C3}" srcOrd="0" destOrd="0" presId="urn:microsoft.com/office/officeart/2005/8/layout/lProcess3"/>
    <dgm:cxn modelId="{F2C74161-7BDA-4915-949A-DA8EDC3C6858}" type="presOf" srcId="{BC7F4C1E-0FF8-410A-830E-1989858A7833}" destId="{60A0E47E-7905-4831-86EE-99497E9B6D5D}" srcOrd="0" destOrd="0" presId="urn:microsoft.com/office/officeart/2005/8/layout/lProcess3"/>
    <dgm:cxn modelId="{5F7C7314-156A-49BD-943E-60A3410B555D}" srcId="{13744C88-08AB-4504-A5AA-7FD821CE03A7}" destId="{A3AE68E1-BE1D-4EF6-96C4-A4F5DE23E9C5}" srcOrd="0" destOrd="0" parTransId="{1B89556E-884D-4830-807F-B63041DFCA4D}" sibTransId="{7FC5B5F2-5944-4880-B055-00E7CA412504}"/>
    <dgm:cxn modelId="{71C715F1-E101-4F3F-9142-DA953D5D0A5B}" type="presOf" srcId="{97DC1FE8-9795-4838-9467-4FD742E196CF}" destId="{A3334ECE-07E7-4B10-AE8F-D0CB9C338D1A}" srcOrd="0" destOrd="0" presId="urn:microsoft.com/office/officeart/2005/8/layout/lProcess3"/>
    <dgm:cxn modelId="{700D690B-A872-4801-8D61-D54D75A97833}" type="presOf" srcId="{13744C88-08AB-4504-A5AA-7FD821CE03A7}" destId="{5C2E81B0-BEC3-4FB6-A792-48233EABBC52}" srcOrd="0" destOrd="0" presId="urn:microsoft.com/office/officeart/2005/8/layout/lProcess3"/>
    <dgm:cxn modelId="{30A5175C-904B-496B-9DA6-929EA7140BCA}" type="presOf" srcId="{34F3800B-7F5F-4E80-B710-BB8D608364E8}" destId="{E8AD2C13-9980-490A-AF67-768BCE1FA6D2}" srcOrd="0" destOrd="0" presId="urn:microsoft.com/office/officeart/2005/8/layout/lProcess3"/>
    <dgm:cxn modelId="{83B1F265-0F5C-4AC1-A7AA-9BB997294A5A}" type="presOf" srcId="{968EDD90-221D-457C-BF2C-CD733054910F}" destId="{7BC775EE-D698-4106-A46A-0D57FB72E7E4}" srcOrd="0" destOrd="0" presId="urn:microsoft.com/office/officeart/2005/8/layout/lProcess3"/>
    <dgm:cxn modelId="{C96F34C5-37FE-4E10-8749-4BDC8A8F788A}" type="presOf" srcId="{664BD6A1-A1A3-41D8-A34D-6C036EF588AA}" destId="{29E2FEF6-F3C8-4EA9-9E1B-76DD6D9BCCC7}" srcOrd="0" destOrd="0" presId="urn:microsoft.com/office/officeart/2005/8/layout/lProcess3"/>
    <dgm:cxn modelId="{82C91BE4-F47A-476B-9A3B-F4BDE2727452}" srcId="{13744C88-08AB-4504-A5AA-7FD821CE03A7}" destId="{5CBCDE18-865A-48E0-AC75-C64EB621298B}" srcOrd="1" destOrd="0" parTransId="{18FF3F16-03A2-4E76-87AE-0D81D0A21AB7}" sibTransId="{05909632-C4D1-442F-AD9A-658A6E9A176B}"/>
    <dgm:cxn modelId="{B0F25DFF-DDDF-4868-A1A1-ED52643754EE}" srcId="{5541D329-AF11-45C3-8CBD-5B8E6B7379BC}" destId="{968EDD90-221D-457C-BF2C-CD733054910F}" srcOrd="0" destOrd="0" parTransId="{5376020C-5D49-4DFB-A033-D087B57072F2}" sibTransId="{2BE3C73E-C17F-4ECA-A345-1889FD5286A7}"/>
    <dgm:cxn modelId="{3181336C-AFEA-4844-9AED-E2E69265F70C}" type="presOf" srcId="{79DBC953-1A7D-435F-ADD7-22C5E6BE5F98}" destId="{4625EA8C-658F-4033-91A2-365851D5C435}" srcOrd="0" destOrd="0" presId="urn:microsoft.com/office/officeart/2005/8/layout/lProcess3"/>
    <dgm:cxn modelId="{B356311F-7B53-4E59-AE85-DFA471A5A22C}" srcId="{97DC1FE8-9795-4838-9467-4FD742E196CF}" destId="{66B568A7-23BC-453B-8E56-766134D6BC59}" srcOrd="0" destOrd="0" parTransId="{9464A04E-8459-4656-B6EA-D98DC4416131}" sibTransId="{546E8955-5F56-4604-B6A9-87E112EB818C}"/>
    <dgm:cxn modelId="{99F0FAFA-BA1B-474C-ADDF-D234C9BB9A2D}" type="presParOf" srcId="{464B5046-0B96-4BDA-9367-0ADB7C40AD2D}" destId="{C88E36D9-C6A5-4034-BE67-4A920FC7BC89}" srcOrd="0" destOrd="0" presId="urn:microsoft.com/office/officeart/2005/8/layout/lProcess3"/>
    <dgm:cxn modelId="{289118DD-173B-4D59-AF30-DEF3732D51A7}" type="presParOf" srcId="{C88E36D9-C6A5-4034-BE67-4A920FC7BC89}" destId="{E8AD2C13-9980-490A-AF67-768BCE1FA6D2}" srcOrd="0" destOrd="0" presId="urn:microsoft.com/office/officeart/2005/8/layout/lProcess3"/>
    <dgm:cxn modelId="{85F96BA7-3C21-4593-A2C6-AF4B7E829A34}" type="presParOf" srcId="{C88E36D9-C6A5-4034-BE67-4A920FC7BC89}" destId="{6DF89834-EEF3-4CEF-A5F2-175CBA720628}" srcOrd="1" destOrd="0" presId="urn:microsoft.com/office/officeart/2005/8/layout/lProcess3"/>
    <dgm:cxn modelId="{582639CB-5174-43AD-AAF2-91789D0A0841}" type="presParOf" srcId="{C88E36D9-C6A5-4034-BE67-4A920FC7BC89}" destId="{0C5A09E0-1BD3-424A-8FED-E2B6EB0C81C3}" srcOrd="2" destOrd="0" presId="urn:microsoft.com/office/officeart/2005/8/layout/lProcess3"/>
    <dgm:cxn modelId="{39E3CB35-9391-4339-9FD2-990A58C5FC3C}" type="presParOf" srcId="{C88E36D9-C6A5-4034-BE67-4A920FC7BC89}" destId="{AD498035-4806-4D38-8330-612FEC800CCA}" srcOrd="3" destOrd="0" presId="urn:microsoft.com/office/officeart/2005/8/layout/lProcess3"/>
    <dgm:cxn modelId="{792DBFBF-6FD6-4AF8-9028-CC180210BA73}" type="presParOf" srcId="{C88E36D9-C6A5-4034-BE67-4A920FC7BC89}" destId="{60A0E47E-7905-4831-86EE-99497E9B6D5D}" srcOrd="4" destOrd="0" presId="urn:microsoft.com/office/officeart/2005/8/layout/lProcess3"/>
    <dgm:cxn modelId="{75031035-2EBD-4E16-8D3A-9E2BAB86EFD4}" type="presParOf" srcId="{C88E36D9-C6A5-4034-BE67-4A920FC7BC89}" destId="{3E4B5949-CB2B-41AB-8807-94A073F3B414}" srcOrd="5" destOrd="0" presId="urn:microsoft.com/office/officeart/2005/8/layout/lProcess3"/>
    <dgm:cxn modelId="{AA6C8BFA-0306-48AE-A0BC-054AE447426A}" type="presParOf" srcId="{C88E36D9-C6A5-4034-BE67-4A920FC7BC89}" destId="{93107B2E-6E27-4884-A2E1-7F65CD0BAD5B}" srcOrd="6" destOrd="0" presId="urn:microsoft.com/office/officeart/2005/8/layout/lProcess3"/>
    <dgm:cxn modelId="{8A14BED2-48A1-4E1A-9BF6-41A2855FE44F}" type="presParOf" srcId="{464B5046-0B96-4BDA-9367-0ADB7C40AD2D}" destId="{FC3E7B35-F227-4AAE-8927-0872661E970F}" srcOrd="1" destOrd="0" presId="urn:microsoft.com/office/officeart/2005/8/layout/lProcess3"/>
    <dgm:cxn modelId="{B3AAD33D-5B93-4AD4-A290-DAC9F1B78236}" type="presParOf" srcId="{464B5046-0B96-4BDA-9367-0ADB7C40AD2D}" destId="{AD8157D0-13F4-46FF-8BCE-9DE12F91E6FC}" srcOrd="2" destOrd="0" presId="urn:microsoft.com/office/officeart/2005/8/layout/lProcess3"/>
    <dgm:cxn modelId="{937F4F30-91C9-4599-A7D3-EAF192F19CDC}" type="presParOf" srcId="{AD8157D0-13F4-46FF-8BCE-9DE12F91E6FC}" destId="{5C2E81B0-BEC3-4FB6-A792-48233EABBC52}" srcOrd="0" destOrd="0" presId="urn:microsoft.com/office/officeart/2005/8/layout/lProcess3"/>
    <dgm:cxn modelId="{44DC44C4-FB79-45CE-9FBF-5C97B11FFBC7}" type="presParOf" srcId="{AD8157D0-13F4-46FF-8BCE-9DE12F91E6FC}" destId="{CC4AA593-F1E2-4961-8975-F7843D9922E7}" srcOrd="1" destOrd="0" presId="urn:microsoft.com/office/officeart/2005/8/layout/lProcess3"/>
    <dgm:cxn modelId="{4D0C86B4-8CF6-4179-987C-2379DAAB6E80}" type="presParOf" srcId="{AD8157D0-13F4-46FF-8BCE-9DE12F91E6FC}" destId="{F788937C-0BB5-4C2C-B11F-4FE33B1B989A}" srcOrd="2" destOrd="0" presId="urn:microsoft.com/office/officeart/2005/8/layout/lProcess3"/>
    <dgm:cxn modelId="{771649A6-6AF6-40DC-8932-7167CF4C5BE0}" type="presParOf" srcId="{AD8157D0-13F4-46FF-8BCE-9DE12F91E6FC}" destId="{6FB8D139-1DFF-4EA5-84C9-777097AA280D}" srcOrd="3" destOrd="0" presId="urn:microsoft.com/office/officeart/2005/8/layout/lProcess3"/>
    <dgm:cxn modelId="{5EE982A1-C422-4D72-ADDE-B06FDE6A219E}" type="presParOf" srcId="{AD8157D0-13F4-46FF-8BCE-9DE12F91E6FC}" destId="{FD6A8A8A-669B-489A-9B54-05BFD7E8D702}" srcOrd="4" destOrd="0" presId="urn:microsoft.com/office/officeart/2005/8/layout/lProcess3"/>
    <dgm:cxn modelId="{31ACBD6A-2AC3-4D32-A458-21907C0D2EC7}" type="presParOf" srcId="{AD8157D0-13F4-46FF-8BCE-9DE12F91E6FC}" destId="{CC6B00CF-3830-404F-A120-40210FCE997A}" srcOrd="5" destOrd="0" presId="urn:microsoft.com/office/officeart/2005/8/layout/lProcess3"/>
    <dgm:cxn modelId="{900A867A-C7CB-4E7A-B6A3-F606197FCD60}" type="presParOf" srcId="{AD8157D0-13F4-46FF-8BCE-9DE12F91E6FC}" destId="{3256210F-022D-4310-9778-1C8006ECFE5E}" srcOrd="6" destOrd="0" presId="urn:microsoft.com/office/officeart/2005/8/layout/lProcess3"/>
    <dgm:cxn modelId="{1CDBF7FA-E20C-481F-A56E-CC485358BA4A}" type="presParOf" srcId="{464B5046-0B96-4BDA-9367-0ADB7C40AD2D}" destId="{94425B4A-04C8-490C-A797-C22E37BB9863}" srcOrd="3" destOrd="0" presId="urn:microsoft.com/office/officeart/2005/8/layout/lProcess3"/>
    <dgm:cxn modelId="{E4F857FB-CE64-40A4-B1CB-97EE97457AF7}" type="presParOf" srcId="{464B5046-0B96-4BDA-9367-0ADB7C40AD2D}" destId="{BB8F214E-78F1-4F08-A137-82FCD435E058}" srcOrd="4" destOrd="0" presId="urn:microsoft.com/office/officeart/2005/8/layout/lProcess3"/>
    <dgm:cxn modelId="{748FB4C1-8048-4E0F-8D45-723FCE4DAC2F}" type="presParOf" srcId="{BB8F214E-78F1-4F08-A137-82FCD435E058}" destId="{A3334ECE-07E7-4B10-AE8F-D0CB9C338D1A}" srcOrd="0" destOrd="0" presId="urn:microsoft.com/office/officeart/2005/8/layout/lProcess3"/>
    <dgm:cxn modelId="{9A347CAF-E961-49E7-AD8D-8096BE4ECC84}" type="presParOf" srcId="{BB8F214E-78F1-4F08-A137-82FCD435E058}" destId="{B1F4142F-FEB5-47BE-A381-5E5CD40571C5}" srcOrd="1" destOrd="0" presId="urn:microsoft.com/office/officeart/2005/8/layout/lProcess3"/>
    <dgm:cxn modelId="{B47CCA6E-3588-4CF4-956B-D51B8A26D95C}" type="presParOf" srcId="{BB8F214E-78F1-4F08-A137-82FCD435E058}" destId="{34815F04-54D7-439C-A97B-D5F250D846B8}" srcOrd="2" destOrd="0" presId="urn:microsoft.com/office/officeart/2005/8/layout/lProcess3"/>
    <dgm:cxn modelId="{6F0AFD97-E678-4555-93F9-D57E844F942B}" type="presParOf" srcId="{BB8F214E-78F1-4F08-A137-82FCD435E058}" destId="{6FC789F7-BB3C-418D-A885-0A4211EB033D}" srcOrd="3" destOrd="0" presId="urn:microsoft.com/office/officeart/2005/8/layout/lProcess3"/>
    <dgm:cxn modelId="{55338C74-5C09-44BC-8453-98C05FEF6284}" type="presParOf" srcId="{BB8F214E-78F1-4F08-A137-82FCD435E058}" destId="{40AC5B7A-19C8-4FB3-AE0D-3D2AEAB18901}" srcOrd="4" destOrd="0" presId="urn:microsoft.com/office/officeart/2005/8/layout/lProcess3"/>
    <dgm:cxn modelId="{E69B23FB-1CEF-4540-AEE1-7839A1DA29CD}" type="presParOf" srcId="{BB8F214E-78F1-4F08-A137-82FCD435E058}" destId="{8C786884-8E2A-4AAD-90B4-8777D27A649B}" srcOrd="5" destOrd="0" presId="urn:microsoft.com/office/officeart/2005/8/layout/lProcess3"/>
    <dgm:cxn modelId="{35928288-DF9E-4A32-B176-6605A4337C13}" type="presParOf" srcId="{BB8F214E-78F1-4F08-A137-82FCD435E058}" destId="{E24D1C25-E6A2-4BCB-B091-C99A1EE3BD3F}" srcOrd="6" destOrd="0" presId="urn:microsoft.com/office/officeart/2005/8/layout/lProcess3"/>
    <dgm:cxn modelId="{55056F1D-B9B8-45A0-8FAF-65A93773090E}" type="presParOf" srcId="{464B5046-0B96-4BDA-9367-0ADB7C40AD2D}" destId="{9A4A13FE-DBD6-43FF-B51A-63907A6901B7}" srcOrd="5" destOrd="0" presId="urn:microsoft.com/office/officeart/2005/8/layout/lProcess3"/>
    <dgm:cxn modelId="{795EDC00-DC44-4421-863B-3BCE7100550A}" type="presParOf" srcId="{464B5046-0B96-4BDA-9367-0ADB7C40AD2D}" destId="{365E9724-B3D5-4561-AE1E-6547191232B3}" srcOrd="6" destOrd="0" presId="urn:microsoft.com/office/officeart/2005/8/layout/lProcess3"/>
    <dgm:cxn modelId="{FF55812C-4639-4F94-BDB0-6BC59CC5FB8E}" type="presParOf" srcId="{365E9724-B3D5-4561-AE1E-6547191232B3}" destId="{83F1DA63-6DA8-44B0-9D00-8B73AEC20DCD}" srcOrd="0" destOrd="0" presId="urn:microsoft.com/office/officeart/2005/8/layout/lProcess3"/>
    <dgm:cxn modelId="{8D3731C2-AF58-411A-9F0D-BF2D8448EEFD}" type="presParOf" srcId="{365E9724-B3D5-4561-AE1E-6547191232B3}" destId="{D554D059-96EF-4537-8F11-25DE6B6A2CDE}" srcOrd="1" destOrd="0" presId="urn:microsoft.com/office/officeart/2005/8/layout/lProcess3"/>
    <dgm:cxn modelId="{15EBA4AE-FE6F-4E93-9025-1760372C3A2D}" type="presParOf" srcId="{365E9724-B3D5-4561-AE1E-6547191232B3}" destId="{7BC775EE-D698-4106-A46A-0D57FB72E7E4}" srcOrd="2" destOrd="0" presId="urn:microsoft.com/office/officeart/2005/8/layout/lProcess3"/>
    <dgm:cxn modelId="{EE9324E8-AB7F-4AB6-AD95-2F3FC252C49A}" type="presParOf" srcId="{365E9724-B3D5-4561-AE1E-6547191232B3}" destId="{2277AEC2-B29B-44F8-92F4-AC09C3FB945A}" srcOrd="3" destOrd="0" presId="urn:microsoft.com/office/officeart/2005/8/layout/lProcess3"/>
    <dgm:cxn modelId="{0BE914B0-DAB8-4429-9AD6-76FCD51A9CB1}" type="presParOf" srcId="{365E9724-B3D5-4561-AE1E-6547191232B3}" destId="{4625EA8C-658F-4033-91A2-365851D5C435}" srcOrd="4" destOrd="0" presId="urn:microsoft.com/office/officeart/2005/8/layout/lProcess3"/>
    <dgm:cxn modelId="{A315F48B-FE2F-439F-AD98-8E38E544B28E}" type="presParOf" srcId="{365E9724-B3D5-4561-AE1E-6547191232B3}" destId="{55E799E0-131D-4CAD-8378-842E6FFE649B}" srcOrd="5" destOrd="0" presId="urn:microsoft.com/office/officeart/2005/8/layout/lProcess3"/>
    <dgm:cxn modelId="{1E753497-A18E-4B90-A1CE-2011D4433086}" type="presParOf" srcId="{365E9724-B3D5-4561-AE1E-6547191232B3}" destId="{29E2FEF6-F3C8-4EA9-9E1B-76DD6D9BCCC7}" srcOrd="6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F743248-D692-4189-A97D-C135540C8FC3}" type="doc">
      <dgm:prSet loTypeId="urn:microsoft.com/office/officeart/2005/8/layout/lProcess3" loCatId="process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664BD6A1-A1A3-41D8-A34D-6C036EF588AA}">
      <dgm:prSet phldrT="[Текст]" custT="1"/>
      <dgm:spPr/>
      <dgm:t>
        <a:bodyPr/>
        <a:lstStyle/>
        <a:p>
          <a:pPr algn="l"/>
          <a:r>
            <a:rPr lang="ru-RU" sz="1200" dirty="0" smtClean="0"/>
            <a:t>Купированы</a:t>
          </a:r>
          <a:endParaRPr lang="ru-RU" sz="1200" dirty="0"/>
        </a:p>
      </dgm:t>
    </dgm:pt>
    <dgm:pt modelId="{FFBF5D1D-0CF3-4C7B-9C51-2362BDC125C4}" type="parTrans" cxnId="{C94C8A4D-0745-4F05-BFFB-35140BBCEA37}">
      <dgm:prSet/>
      <dgm:spPr/>
      <dgm:t>
        <a:bodyPr/>
        <a:lstStyle/>
        <a:p>
          <a:endParaRPr lang="ru-RU"/>
        </a:p>
      </dgm:t>
    </dgm:pt>
    <dgm:pt modelId="{5CCE8419-4E01-4C95-BC19-4EB10235BDAB}" type="sibTrans" cxnId="{C94C8A4D-0745-4F05-BFFB-35140BBCEA37}">
      <dgm:prSet/>
      <dgm:spPr/>
      <dgm:t>
        <a:bodyPr/>
        <a:lstStyle/>
        <a:p>
          <a:endParaRPr lang="ru-RU"/>
        </a:p>
      </dgm:t>
    </dgm:pt>
    <dgm:pt modelId="{5541D329-AF11-45C3-8CBD-5B8E6B7379BC}">
      <dgm:prSet phldrT="[Текст]" custT="1"/>
      <dgm:spPr/>
      <dgm:t>
        <a:bodyPr/>
        <a:lstStyle/>
        <a:p>
          <a:pPr algn="l"/>
          <a:r>
            <a:rPr lang="ru-RU" sz="1600" b="1" dirty="0" smtClean="0"/>
            <a:t>Ноябрь 2017 г.</a:t>
          </a:r>
          <a:endParaRPr lang="ru-RU" sz="1600" b="1" dirty="0"/>
        </a:p>
      </dgm:t>
    </dgm:pt>
    <dgm:pt modelId="{9E31F5BD-C8C2-44DD-B591-C865A57E01C7}" type="parTrans" cxnId="{B3AE5E06-FCDE-4BBB-95A2-F46BFE2AA816}">
      <dgm:prSet/>
      <dgm:spPr/>
      <dgm:t>
        <a:bodyPr/>
        <a:lstStyle/>
        <a:p>
          <a:endParaRPr lang="ru-RU"/>
        </a:p>
      </dgm:t>
    </dgm:pt>
    <dgm:pt modelId="{7EB536E0-EA53-4D36-810E-1BE86C40C3B4}" type="sibTrans" cxnId="{B3AE5E06-FCDE-4BBB-95A2-F46BFE2AA816}">
      <dgm:prSet/>
      <dgm:spPr/>
      <dgm:t>
        <a:bodyPr/>
        <a:lstStyle/>
        <a:p>
          <a:endParaRPr lang="ru-RU"/>
        </a:p>
      </dgm:t>
    </dgm:pt>
    <dgm:pt modelId="{968EDD90-221D-457C-BF2C-CD733054910F}">
      <dgm:prSet custT="1"/>
      <dgm:spPr/>
      <dgm:t>
        <a:bodyPr/>
        <a:lstStyle/>
        <a:p>
          <a:r>
            <a:rPr lang="ru-RU" sz="1200" dirty="0" smtClean="0"/>
            <a:t>Судороги в виде замирания, кратк., 2-3 раза в день</a:t>
          </a:r>
          <a:endParaRPr lang="ru-RU" sz="1200" dirty="0"/>
        </a:p>
      </dgm:t>
    </dgm:pt>
    <dgm:pt modelId="{5376020C-5D49-4DFB-A033-D087B57072F2}" type="parTrans" cxnId="{B0F25DFF-DDDF-4868-A1A1-ED52643754EE}">
      <dgm:prSet/>
      <dgm:spPr/>
      <dgm:t>
        <a:bodyPr/>
        <a:lstStyle/>
        <a:p>
          <a:endParaRPr lang="ru-RU"/>
        </a:p>
      </dgm:t>
    </dgm:pt>
    <dgm:pt modelId="{2BE3C73E-C17F-4ECA-A345-1889FD5286A7}" type="sibTrans" cxnId="{B0F25DFF-DDDF-4868-A1A1-ED52643754EE}">
      <dgm:prSet/>
      <dgm:spPr/>
      <dgm:t>
        <a:bodyPr/>
        <a:lstStyle/>
        <a:p>
          <a:endParaRPr lang="ru-RU"/>
        </a:p>
      </dgm:t>
    </dgm:pt>
    <dgm:pt modelId="{79DBC953-1A7D-435F-ADD7-22C5E6BE5F98}">
      <dgm:prSet phldrT="[Текст]" custT="1"/>
      <dgm:spPr/>
      <dgm:t>
        <a:bodyPr/>
        <a:lstStyle/>
        <a:p>
          <a:r>
            <a:rPr lang="ru-RU" sz="1200" dirty="0" err="1" smtClean="0">
              <a:latin typeface="Times New Roman"/>
              <a:cs typeface="Times New Roman"/>
            </a:rPr>
            <a:t>Осполот</a:t>
          </a:r>
          <a:r>
            <a:rPr lang="ru-RU" sz="1200" dirty="0" smtClean="0">
              <a:latin typeface="Times New Roman"/>
              <a:cs typeface="Times New Roman"/>
            </a:rPr>
            <a:t> </a:t>
          </a:r>
          <a:r>
            <a:rPr lang="ru-RU" sz="1200" dirty="0" smtClean="0"/>
            <a:t>(15 мг/кг)</a:t>
          </a:r>
          <a:r>
            <a:rPr lang="ru-RU" sz="1200" dirty="0" smtClean="0">
              <a:latin typeface="Times New Roman"/>
              <a:cs typeface="Times New Roman"/>
            </a:rPr>
            <a:t> ↑↑↑ (20мг/кг)</a:t>
          </a:r>
        </a:p>
        <a:p>
          <a:r>
            <a:rPr lang="ru-RU" sz="1200" dirty="0" err="1" smtClean="0"/>
            <a:t>Кеппра</a:t>
          </a:r>
          <a:r>
            <a:rPr lang="ru-RU" sz="1200" dirty="0" smtClean="0"/>
            <a:t> (35мг/кг)    </a:t>
          </a:r>
        </a:p>
      </dgm:t>
    </dgm:pt>
    <dgm:pt modelId="{C009E727-E811-47CC-AFF3-134A8647DA26}" type="parTrans" cxnId="{84DA4273-3E57-4C7D-9A32-CE7290EEBF1F}">
      <dgm:prSet/>
      <dgm:spPr/>
      <dgm:t>
        <a:bodyPr/>
        <a:lstStyle/>
        <a:p>
          <a:endParaRPr lang="ru-RU"/>
        </a:p>
      </dgm:t>
    </dgm:pt>
    <dgm:pt modelId="{4DDE2836-989A-475C-BDD6-E7FB679A1BFE}" type="sibTrans" cxnId="{84DA4273-3E57-4C7D-9A32-CE7290EEBF1F}">
      <dgm:prSet/>
      <dgm:spPr/>
      <dgm:t>
        <a:bodyPr/>
        <a:lstStyle/>
        <a:p>
          <a:endParaRPr lang="ru-RU"/>
        </a:p>
      </dgm:t>
    </dgm:pt>
    <dgm:pt modelId="{500ACDAB-7043-4838-9E41-2824797502D3}">
      <dgm:prSet phldrT="[Текст]" custT="1"/>
      <dgm:spPr/>
      <dgm:t>
        <a:bodyPr/>
        <a:lstStyle/>
        <a:p>
          <a:r>
            <a:rPr lang="ru-RU" sz="1600" b="1" dirty="0" smtClean="0"/>
            <a:t>Март 2018 г.</a:t>
          </a:r>
        </a:p>
      </dgm:t>
    </dgm:pt>
    <dgm:pt modelId="{1F22771C-A30C-420C-83C0-D975B2749CB2}" type="parTrans" cxnId="{A8C627F1-A008-46C5-9B4D-4F9A9F9D0ED6}">
      <dgm:prSet/>
      <dgm:spPr/>
      <dgm:t>
        <a:bodyPr/>
        <a:lstStyle/>
        <a:p>
          <a:endParaRPr lang="ru-RU"/>
        </a:p>
      </dgm:t>
    </dgm:pt>
    <dgm:pt modelId="{0C6F1CC7-3A1A-4AE5-8DF2-AC6D6D39F232}" type="sibTrans" cxnId="{A8C627F1-A008-46C5-9B4D-4F9A9F9D0ED6}">
      <dgm:prSet/>
      <dgm:spPr/>
      <dgm:t>
        <a:bodyPr/>
        <a:lstStyle/>
        <a:p>
          <a:endParaRPr lang="ru-RU"/>
        </a:p>
      </dgm:t>
    </dgm:pt>
    <dgm:pt modelId="{438D6B12-DB9B-48CB-94D5-8BA15151F194}">
      <dgm:prSet phldrT="[Текст]" custT="1"/>
      <dgm:spPr/>
      <dgm:t>
        <a:bodyPr/>
        <a:lstStyle/>
        <a:p>
          <a:r>
            <a:rPr lang="ru-RU" sz="1600" b="1" dirty="0" smtClean="0"/>
            <a:t>10.11.20</a:t>
          </a:r>
        </a:p>
        <a:p>
          <a:r>
            <a:rPr lang="ru-RU" sz="1600" b="1" dirty="0" smtClean="0"/>
            <a:t>17.11.20</a:t>
          </a:r>
          <a:endParaRPr lang="ru-RU" sz="1600" b="1" dirty="0"/>
        </a:p>
      </dgm:t>
    </dgm:pt>
    <dgm:pt modelId="{DC639F6B-4BF1-4AF7-9D93-9CE0874C5CCC}" type="parTrans" cxnId="{89A56DB5-1931-4A49-ACC4-B57EE4E26962}">
      <dgm:prSet/>
      <dgm:spPr/>
      <dgm:t>
        <a:bodyPr/>
        <a:lstStyle/>
        <a:p>
          <a:endParaRPr lang="ru-RU"/>
        </a:p>
      </dgm:t>
    </dgm:pt>
    <dgm:pt modelId="{74464F40-58E4-47C4-882E-99E597760148}" type="sibTrans" cxnId="{89A56DB5-1931-4A49-ACC4-B57EE4E26962}">
      <dgm:prSet/>
      <dgm:spPr/>
      <dgm:t>
        <a:bodyPr/>
        <a:lstStyle/>
        <a:p>
          <a:endParaRPr lang="ru-RU"/>
        </a:p>
      </dgm:t>
    </dgm:pt>
    <dgm:pt modelId="{3CA31D33-7C71-4403-B64C-3073A74F25B5}">
      <dgm:prSet custT="1"/>
      <dgm:spPr/>
      <dgm:t>
        <a:bodyPr/>
        <a:lstStyle/>
        <a:p>
          <a:r>
            <a:rPr lang="ru-RU" sz="1200" dirty="0" smtClean="0"/>
            <a:t>Судороги в виде замирания, кратк., 2-3 раза в день </a:t>
          </a:r>
          <a:endParaRPr lang="ru-RU" sz="1200" dirty="0"/>
        </a:p>
      </dgm:t>
    </dgm:pt>
    <dgm:pt modelId="{28FEAF35-F58C-4870-B75D-A1E0EA7D5625}" type="parTrans" cxnId="{B169991C-6BA7-4E79-93C0-2E49487136A9}">
      <dgm:prSet/>
      <dgm:spPr/>
      <dgm:t>
        <a:bodyPr/>
        <a:lstStyle/>
        <a:p>
          <a:endParaRPr lang="ru-RU"/>
        </a:p>
      </dgm:t>
    </dgm:pt>
    <dgm:pt modelId="{608E66B8-A1A4-48F7-ACDD-99CE4D15995B}" type="sibTrans" cxnId="{B169991C-6BA7-4E79-93C0-2E49487136A9}">
      <dgm:prSet/>
      <dgm:spPr/>
      <dgm:t>
        <a:bodyPr/>
        <a:lstStyle/>
        <a:p>
          <a:endParaRPr lang="ru-RU"/>
        </a:p>
      </dgm:t>
    </dgm:pt>
    <dgm:pt modelId="{531DA285-5275-4BD1-BADB-66B87108DE56}">
      <dgm:prSet custT="1"/>
      <dgm:spPr/>
      <dgm:t>
        <a:bodyPr/>
        <a:lstStyle/>
        <a:p>
          <a:r>
            <a:rPr lang="ru-RU" sz="1200" dirty="0" err="1" smtClean="0">
              <a:latin typeface="Times New Roman"/>
              <a:cs typeface="Times New Roman"/>
            </a:rPr>
            <a:t>Осполот</a:t>
          </a:r>
          <a:r>
            <a:rPr lang="ru-RU" sz="1200" dirty="0" smtClean="0">
              <a:latin typeface="Times New Roman"/>
              <a:cs typeface="Times New Roman"/>
            </a:rPr>
            <a:t>  (20мг/кг)</a:t>
          </a:r>
          <a:br>
            <a:rPr lang="ru-RU" sz="1200" dirty="0" smtClean="0">
              <a:latin typeface="Times New Roman"/>
              <a:cs typeface="Times New Roman"/>
            </a:rPr>
          </a:br>
          <a:r>
            <a:rPr lang="ru-RU" sz="1200" dirty="0" err="1" smtClean="0"/>
            <a:t>Кеппра</a:t>
          </a:r>
          <a:r>
            <a:rPr lang="ru-RU" sz="1200" dirty="0" smtClean="0"/>
            <a:t> (35мг/кг) </a:t>
          </a:r>
          <a:r>
            <a:rPr lang="ru-RU" sz="1200" dirty="0" smtClean="0">
              <a:latin typeface="Times New Roman"/>
              <a:cs typeface="Times New Roman"/>
            </a:rPr>
            <a:t>↑↑↑ (40мг/кг)</a:t>
          </a:r>
          <a:r>
            <a:rPr lang="ru-RU" sz="1200" dirty="0" smtClean="0"/>
            <a:t>    </a:t>
          </a:r>
          <a:endParaRPr lang="ru-RU" sz="1200" dirty="0" smtClean="0">
            <a:latin typeface="Times New Roman"/>
            <a:cs typeface="Times New Roman"/>
          </a:endParaRPr>
        </a:p>
      </dgm:t>
    </dgm:pt>
    <dgm:pt modelId="{81240EAC-4AD1-4D2D-BED6-4566780C0FE4}" type="parTrans" cxnId="{FA7DE4AC-F908-40A7-BB86-EA22AF7745C8}">
      <dgm:prSet/>
      <dgm:spPr/>
      <dgm:t>
        <a:bodyPr/>
        <a:lstStyle/>
        <a:p>
          <a:endParaRPr lang="ru-RU"/>
        </a:p>
      </dgm:t>
    </dgm:pt>
    <dgm:pt modelId="{31593CDA-E330-4B4E-8AEE-11C19783CD36}" type="sibTrans" cxnId="{FA7DE4AC-F908-40A7-BB86-EA22AF7745C8}">
      <dgm:prSet/>
      <dgm:spPr/>
      <dgm:t>
        <a:bodyPr/>
        <a:lstStyle/>
        <a:p>
          <a:endParaRPr lang="ru-RU"/>
        </a:p>
      </dgm:t>
    </dgm:pt>
    <dgm:pt modelId="{9C8481B7-946C-4ECD-8C42-C810DC82EF6B}">
      <dgm:prSet custT="1"/>
      <dgm:spPr/>
      <dgm:t>
        <a:bodyPr/>
        <a:lstStyle/>
        <a:p>
          <a:r>
            <a:rPr lang="ru-RU" sz="1200" dirty="0" smtClean="0"/>
            <a:t>Купированы</a:t>
          </a:r>
          <a:endParaRPr lang="ru-RU" sz="1200" dirty="0"/>
        </a:p>
      </dgm:t>
    </dgm:pt>
    <dgm:pt modelId="{453D5E07-E424-45E2-B851-EED16E5323F0}" type="parTrans" cxnId="{E7396247-4513-495E-92A9-9CA464D216A6}">
      <dgm:prSet/>
      <dgm:spPr/>
      <dgm:t>
        <a:bodyPr/>
        <a:lstStyle/>
        <a:p>
          <a:endParaRPr lang="ru-RU"/>
        </a:p>
      </dgm:t>
    </dgm:pt>
    <dgm:pt modelId="{40A6E43A-9466-42E4-B2D8-32E2D435B618}" type="sibTrans" cxnId="{E7396247-4513-495E-92A9-9CA464D216A6}">
      <dgm:prSet/>
      <dgm:spPr/>
      <dgm:t>
        <a:bodyPr/>
        <a:lstStyle/>
        <a:p>
          <a:endParaRPr lang="ru-RU"/>
        </a:p>
      </dgm:t>
    </dgm:pt>
    <dgm:pt modelId="{86FB3A09-41B5-4D7E-B74C-38CB5E9A03AB}">
      <dgm:prSet custT="1"/>
      <dgm:spPr/>
      <dgm:t>
        <a:bodyPr/>
        <a:lstStyle/>
        <a:p>
          <a:r>
            <a:rPr lang="ru-RU" sz="1200" dirty="0" smtClean="0"/>
            <a:t>Жалобы на учащение приступов по типу подергивания лица, </a:t>
          </a:r>
          <a:r>
            <a:rPr lang="ru-RU" sz="1200" dirty="0" err="1" smtClean="0"/>
            <a:t>конечностей,ежедневно</a:t>
          </a:r>
          <a:r>
            <a:rPr lang="ru-RU" sz="1200" dirty="0" smtClean="0"/>
            <a:t>, длительностью от нескольких секунд до 30 секунд, более 20 раза в день  </a:t>
          </a:r>
          <a:endParaRPr lang="ru-RU" sz="1200" dirty="0"/>
        </a:p>
      </dgm:t>
    </dgm:pt>
    <dgm:pt modelId="{0F81F9AD-C0E6-45E2-B5A0-2BCC87A0C27F}" type="parTrans" cxnId="{ED5D6CBE-C499-42E4-ACC1-EB40F0306586}">
      <dgm:prSet/>
      <dgm:spPr/>
      <dgm:t>
        <a:bodyPr/>
        <a:lstStyle/>
        <a:p>
          <a:endParaRPr lang="ru-RU"/>
        </a:p>
      </dgm:t>
    </dgm:pt>
    <dgm:pt modelId="{37C65E27-6639-4AAC-B870-379D68362632}" type="sibTrans" cxnId="{ED5D6CBE-C499-42E4-ACC1-EB40F0306586}">
      <dgm:prSet/>
      <dgm:spPr/>
      <dgm:t>
        <a:bodyPr/>
        <a:lstStyle/>
        <a:p>
          <a:endParaRPr lang="ru-RU"/>
        </a:p>
      </dgm:t>
    </dgm:pt>
    <dgm:pt modelId="{6F59F547-C7BA-4A35-8EB6-DB7DE31E1F6F}">
      <dgm:prSet custT="1"/>
      <dgm:spPr/>
      <dgm:t>
        <a:bodyPr/>
        <a:lstStyle/>
        <a:p>
          <a:r>
            <a:rPr lang="ru-RU" sz="1600" b="1" dirty="0" smtClean="0"/>
            <a:t>2020 г.</a:t>
          </a:r>
          <a:endParaRPr lang="ru-RU" sz="1600" b="1" dirty="0"/>
        </a:p>
      </dgm:t>
    </dgm:pt>
    <dgm:pt modelId="{D308AFF1-4450-4A0E-B4E2-4653B0687CCE}" type="parTrans" cxnId="{5411F85C-327A-47EA-A360-891DD9730BEA}">
      <dgm:prSet/>
      <dgm:spPr/>
      <dgm:t>
        <a:bodyPr/>
        <a:lstStyle/>
        <a:p>
          <a:endParaRPr lang="ru-RU"/>
        </a:p>
      </dgm:t>
    </dgm:pt>
    <dgm:pt modelId="{C48A6FD0-9BF9-46AC-A697-AD99316A4318}" type="sibTrans" cxnId="{5411F85C-327A-47EA-A360-891DD9730BEA}">
      <dgm:prSet/>
      <dgm:spPr/>
      <dgm:t>
        <a:bodyPr/>
        <a:lstStyle/>
        <a:p>
          <a:endParaRPr lang="ru-RU"/>
        </a:p>
      </dgm:t>
    </dgm:pt>
    <dgm:pt modelId="{F3335D4E-E720-46B4-9E52-D05298EADCD4}">
      <dgm:prSet custT="1"/>
      <dgm:spPr/>
      <dgm:t>
        <a:bodyPr/>
        <a:lstStyle/>
        <a:p>
          <a:r>
            <a:rPr lang="ru-RU" sz="1200" b="1" i="1" u="sng" dirty="0" err="1" smtClean="0"/>
            <a:t>Ламиктал</a:t>
          </a:r>
          <a:r>
            <a:rPr lang="ru-RU" sz="1200" dirty="0" smtClean="0"/>
            <a:t> 2,3 мг/кг </a:t>
          </a:r>
          <a:br>
            <a:rPr lang="ru-RU" sz="1200" dirty="0" smtClean="0"/>
          </a:br>
          <a:r>
            <a:rPr lang="ru-RU" sz="1200" b="1" i="1" u="sng" dirty="0" err="1" smtClean="0"/>
            <a:t>Метипред</a:t>
          </a:r>
          <a:r>
            <a:rPr lang="ru-RU" sz="1200" dirty="0" smtClean="0"/>
            <a:t> 4мг по 1/2т* 1 р/д. (0,09мг/кг)</a:t>
          </a:r>
          <a:br>
            <a:rPr lang="ru-RU" sz="1200" dirty="0" smtClean="0"/>
          </a:br>
          <a:r>
            <a:rPr lang="ru-RU" sz="1200" b="1" i="1" u="sng" dirty="0" err="1" smtClean="0"/>
            <a:t>Кеппра</a:t>
          </a:r>
          <a:r>
            <a:rPr lang="ru-RU" sz="1200" dirty="0" smtClean="0"/>
            <a:t>(45мг/кг) </a:t>
          </a:r>
          <a:endParaRPr lang="ru-RU" sz="1200" dirty="0"/>
        </a:p>
      </dgm:t>
    </dgm:pt>
    <dgm:pt modelId="{428CC9CB-550B-4AB8-A761-11971EAB1D5B}" type="sibTrans" cxnId="{E914C9D5-5E4F-4116-B529-A1F2C5B63ED8}">
      <dgm:prSet/>
      <dgm:spPr/>
      <dgm:t>
        <a:bodyPr/>
        <a:lstStyle/>
        <a:p>
          <a:endParaRPr lang="ru-RU"/>
        </a:p>
      </dgm:t>
    </dgm:pt>
    <dgm:pt modelId="{023694C1-258D-4217-B8FB-A2173249DE21}" type="parTrans" cxnId="{E914C9D5-5E4F-4116-B529-A1F2C5B63ED8}">
      <dgm:prSet/>
      <dgm:spPr/>
      <dgm:t>
        <a:bodyPr/>
        <a:lstStyle/>
        <a:p>
          <a:endParaRPr lang="ru-RU"/>
        </a:p>
      </dgm:t>
    </dgm:pt>
    <dgm:pt modelId="{25DEEF07-613A-42C0-A225-D8AA2367A3E7}">
      <dgm:prSet custT="1"/>
      <dgm:spPr/>
      <dgm:t>
        <a:bodyPr/>
        <a:lstStyle/>
        <a:p>
          <a:r>
            <a:rPr lang="ru-RU" sz="1200" b="1" i="1" u="sng" dirty="0" err="1" smtClean="0"/>
            <a:t>Ламиктал</a:t>
          </a:r>
          <a:r>
            <a:rPr lang="ru-RU" sz="1200" dirty="0" smtClean="0"/>
            <a:t> 2,3 мг/кг </a:t>
          </a:r>
          <a:r>
            <a:rPr lang="ru-RU" sz="1200" dirty="0" smtClean="0">
              <a:latin typeface="Times New Roman"/>
              <a:cs typeface="Times New Roman"/>
            </a:rPr>
            <a:t>↑↑↑ 3,1 мг/кг (судороги увеличились по частоте)</a:t>
          </a:r>
        </a:p>
        <a:p>
          <a:r>
            <a:rPr lang="ru-RU" sz="1200" dirty="0" smtClean="0">
              <a:latin typeface="Times New Roman"/>
              <a:cs typeface="Times New Roman"/>
            </a:rPr>
            <a:t> </a:t>
          </a:r>
          <a:r>
            <a:rPr lang="ru-RU" sz="1200" dirty="0" smtClean="0"/>
            <a:t> </a:t>
          </a:r>
          <a:r>
            <a:rPr lang="ru-RU" sz="1200" b="1" i="1" u="sng" dirty="0" err="1" smtClean="0"/>
            <a:t>Ламиктал</a:t>
          </a:r>
          <a:r>
            <a:rPr lang="ru-RU" sz="1200" dirty="0" smtClean="0"/>
            <a:t> 3,1 мг/кг </a:t>
          </a:r>
          <a:r>
            <a:rPr lang="ru-RU" sz="1200" dirty="0" smtClean="0">
              <a:latin typeface="Times New Roman"/>
              <a:cs typeface="Times New Roman"/>
            </a:rPr>
            <a:t>↓↓↓ отмена</a:t>
          </a:r>
          <a:r>
            <a:rPr lang="ru-RU" sz="1200" dirty="0" smtClean="0"/>
            <a:t> </a:t>
          </a:r>
          <a:br>
            <a:rPr lang="ru-RU" sz="1200" dirty="0" smtClean="0"/>
          </a:br>
          <a:r>
            <a:rPr lang="ru-RU" sz="1200" b="1" i="1" u="sng" dirty="0" err="1" smtClean="0"/>
            <a:t>Кеппра</a:t>
          </a:r>
          <a:r>
            <a:rPr lang="ru-RU" sz="1200" dirty="0" smtClean="0"/>
            <a:t>(45мг/кг) </a:t>
          </a:r>
          <a:r>
            <a:rPr lang="ru-RU" sz="1200" dirty="0" smtClean="0">
              <a:latin typeface="Times New Roman"/>
              <a:cs typeface="Times New Roman"/>
            </a:rPr>
            <a:t>↑↑↑ до 50 мг/кг</a:t>
          </a:r>
          <a:br>
            <a:rPr lang="ru-RU" sz="1200" dirty="0" smtClean="0">
              <a:latin typeface="Times New Roman"/>
              <a:cs typeface="Times New Roman"/>
            </a:rPr>
          </a:br>
          <a:r>
            <a:rPr lang="ru-RU" sz="1200" b="1" i="1" u="sng" dirty="0" err="1" smtClean="0"/>
            <a:t>Метипред</a:t>
          </a:r>
          <a:r>
            <a:rPr lang="ru-RU" sz="1200" dirty="0" smtClean="0"/>
            <a:t> 720 мг в/в -3 дня</a:t>
          </a:r>
          <a:r>
            <a:rPr lang="en-US" sz="1200" dirty="0" smtClean="0"/>
            <a:t> -&gt;per </a:t>
          </a:r>
          <a:r>
            <a:rPr lang="en-US" sz="1200" dirty="0" err="1" smtClean="0"/>
            <a:t>os</a:t>
          </a:r>
          <a:r>
            <a:rPr lang="en-US" sz="1200" dirty="0" smtClean="0"/>
            <a:t> </a:t>
          </a:r>
          <a:r>
            <a:rPr lang="ru-RU" sz="1200" dirty="0" smtClean="0"/>
            <a:t/>
          </a:r>
          <a:br>
            <a:rPr lang="ru-RU" sz="1200" dirty="0" smtClean="0"/>
          </a:br>
          <a:r>
            <a:rPr lang="en-US" sz="1200" dirty="0" smtClean="0"/>
            <a:t>48 </a:t>
          </a:r>
          <a:r>
            <a:rPr lang="ru-RU" sz="1200" dirty="0" smtClean="0"/>
            <a:t>мг (3</a:t>
          </a:r>
          <a:r>
            <a:rPr lang="ru-RU" sz="1200" dirty="0" smtClean="0"/>
            <a:t>) 2 мг/кг</a:t>
          </a:r>
          <a:r>
            <a:rPr lang="ru-RU" sz="1200" dirty="0" smtClean="0"/>
            <a:t/>
          </a:r>
          <a:br>
            <a:rPr lang="ru-RU" sz="1200" dirty="0" smtClean="0"/>
          </a:br>
          <a:r>
            <a:rPr lang="ru-RU" sz="1200" dirty="0" smtClean="0"/>
            <a:t>36 мг (3</a:t>
          </a:r>
          <a:r>
            <a:rPr lang="ru-RU" sz="1200" dirty="0" smtClean="0"/>
            <a:t>) 1,5 мг/кг</a:t>
          </a:r>
          <a:r>
            <a:rPr lang="ru-RU" sz="1200" dirty="0" smtClean="0"/>
            <a:t/>
          </a:r>
          <a:br>
            <a:rPr lang="ru-RU" sz="1200" dirty="0" smtClean="0"/>
          </a:br>
          <a:r>
            <a:rPr lang="ru-RU" sz="1200" dirty="0" smtClean="0"/>
            <a:t>24 мг (3</a:t>
          </a:r>
          <a:r>
            <a:rPr lang="ru-RU" sz="1200" dirty="0" smtClean="0"/>
            <a:t>) 1 мг/кг</a:t>
          </a:r>
          <a:r>
            <a:rPr lang="ru-RU" sz="1200" dirty="0" smtClean="0"/>
            <a:t/>
          </a:r>
          <a:br>
            <a:rPr lang="ru-RU" sz="1200" dirty="0" smtClean="0"/>
          </a:br>
          <a:r>
            <a:rPr lang="ru-RU" sz="1200" dirty="0" smtClean="0"/>
            <a:t>12 мг (3) </a:t>
          </a:r>
          <a:r>
            <a:rPr lang="ru-RU" sz="1200" dirty="0" smtClean="0"/>
            <a:t> 10,5 мг/кг- </a:t>
          </a:r>
          <a:r>
            <a:rPr lang="ru-RU" sz="1200" dirty="0" smtClean="0"/>
            <a:t>отмена</a:t>
          </a:r>
          <a:endParaRPr lang="ru-RU" sz="1200" dirty="0"/>
        </a:p>
      </dgm:t>
    </dgm:pt>
    <dgm:pt modelId="{6D4F0F4C-0280-4554-B0AF-85E74F14962F}" type="parTrans" cxnId="{C357B661-BCFD-461B-90E5-93DFF979398E}">
      <dgm:prSet/>
      <dgm:spPr/>
      <dgm:t>
        <a:bodyPr/>
        <a:lstStyle/>
        <a:p>
          <a:endParaRPr lang="ru-RU"/>
        </a:p>
      </dgm:t>
    </dgm:pt>
    <dgm:pt modelId="{910DE097-A7A3-4695-8BCE-AE2AE8E690FC}" type="sibTrans" cxnId="{C357B661-BCFD-461B-90E5-93DFF979398E}">
      <dgm:prSet/>
      <dgm:spPr/>
      <dgm:t>
        <a:bodyPr/>
        <a:lstStyle/>
        <a:p>
          <a:endParaRPr lang="ru-RU"/>
        </a:p>
      </dgm:t>
    </dgm:pt>
    <dgm:pt modelId="{464B5046-0B96-4BDA-9367-0ADB7C40AD2D}" type="pres">
      <dgm:prSet presAssocID="{5F743248-D692-4189-A97D-C135540C8FC3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65E9724-B3D5-4561-AE1E-6547191232B3}" type="pres">
      <dgm:prSet presAssocID="{5541D329-AF11-45C3-8CBD-5B8E6B7379BC}" presName="horFlow" presStyleCnt="0"/>
      <dgm:spPr/>
    </dgm:pt>
    <dgm:pt modelId="{83F1DA63-6DA8-44B0-9D00-8B73AEC20DCD}" type="pres">
      <dgm:prSet presAssocID="{5541D329-AF11-45C3-8CBD-5B8E6B7379BC}" presName="bigChev" presStyleLbl="node1" presStyleIdx="0" presStyleCnt="4" custScaleX="70766"/>
      <dgm:spPr/>
      <dgm:t>
        <a:bodyPr/>
        <a:lstStyle/>
        <a:p>
          <a:endParaRPr lang="ru-RU"/>
        </a:p>
      </dgm:t>
    </dgm:pt>
    <dgm:pt modelId="{D554D059-96EF-4537-8F11-25DE6B6A2CDE}" type="pres">
      <dgm:prSet presAssocID="{5376020C-5D49-4DFB-A033-D087B57072F2}" presName="parTrans" presStyleCnt="0"/>
      <dgm:spPr/>
    </dgm:pt>
    <dgm:pt modelId="{7BC775EE-D698-4106-A46A-0D57FB72E7E4}" type="pres">
      <dgm:prSet presAssocID="{968EDD90-221D-457C-BF2C-CD733054910F}" presName="node" presStyleLbl="alignAccFollowNode1" presStyleIdx="0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77AEC2-B29B-44F8-92F4-AC09C3FB945A}" type="pres">
      <dgm:prSet presAssocID="{2BE3C73E-C17F-4ECA-A345-1889FD5286A7}" presName="sibTrans" presStyleCnt="0"/>
      <dgm:spPr/>
    </dgm:pt>
    <dgm:pt modelId="{4625EA8C-658F-4033-91A2-365851D5C435}" type="pres">
      <dgm:prSet presAssocID="{79DBC953-1A7D-435F-ADD7-22C5E6BE5F98}" presName="node" presStyleLbl="alignAccFollowNode1" presStyleIdx="1" presStyleCnt="9" custScaleX="151615" custScaleY="1210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E799E0-131D-4CAD-8378-842E6FFE649B}" type="pres">
      <dgm:prSet presAssocID="{4DDE2836-989A-475C-BDD6-E7FB679A1BFE}" presName="sibTrans" presStyleCnt="0"/>
      <dgm:spPr/>
    </dgm:pt>
    <dgm:pt modelId="{29E2FEF6-F3C8-4EA9-9E1B-76DD6D9BCCC7}" type="pres">
      <dgm:prSet presAssocID="{664BD6A1-A1A3-41D8-A34D-6C036EF588AA}" presName="node" presStyleLbl="alignAccFollowNode1" presStyleIdx="2" presStyleCnt="9" custScaleX="874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2066CE-53B6-4C4D-ABE1-7DD3652D35B9}" type="pres">
      <dgm:prSet presAssocID="{5541D329-AF11-45C3-8CBD-5B8E6B7379BC}" presName="vSp" presStyleCnt="0"/>
      <dgm:spPr/>
    </dgm:pt>
    <dgm:pt modelId="{5013F312-044A-441B-93FE-419FFFECDEF6}" type="pres">
      <dgm:prSet presAssocID="{500ACDAB-7043-4838-9E41-2824797502D3}" presName="horFlow" presStyleCnt="0"/>
      <dgm:spPr/>
    </dgm:pt>
    <dgm:pt modelId="{7641F5E6-97B1-4C00-B713-D7B7E51F0A3E}" type="pres">
      <dgm:prSet presAssocID="{500ACDAB-7043-4838-9E41-2824797502D3}" presName="bigChev" presStyleLbl="node1" presStyleIdx="1" presStyleCnt="4" custScaleX="74407"/>
      <dgm:spPr/>
      <dgm:t>
        <a:bodyPr/>
        <a:lstStyle/>
        <a:p>
          <a:endParaRPr lang="ru-RU"/>
        </a:p>
      </dgm:t>
    </dgm:pt>
    <dgm:pt modelId="{6D619509-802B-4B2D-87C7-7555669B005C}" type="pres">
      <dgm:prSet presAssocID="{28FEAF35-F58C-4870-B75D-A1E0EA7D5625}" presName="parTrans" presStyleCnt="0"/>
      <dgm:spPr/>
    </dgm:pt>
    <dgm:pt modelId="{9EC6D21B-E562-440C-B615-25ADC3E59390}" type="pres">
      <dgm:prSet presAssocID="{3CA31D33-7C71-4403-B64C-3073A74F25B5}" presName="node" presStyleLbl="alignAccFollowNode1" presStyleIdx="3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14D496-5AD8-47DB-B4E1-7BC690EE61BD}" type="pres">
      <dgm:prSet presAssocID="{608E66B8-A1A4-48F7-ACDD-99CE4D15995B}" presName="sibTrans" presStyleCnt="0"/>
      <dgm:spPr/>
    </dgm:pt>
    <dgm:pt modelId="{20F01089-7B77-44B2-A0F5-33031E47916B}" type="pres">
      <dgm:prSet presAssocID="{531DA285-5275-4BD1-BADB-66B87108DE56}" presName="node" presStyleLbl="alignAccFollowNode1" presStyleIdx="4" presStyleCnt="9" custScaleX="1229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0F9DCB-5B96-46DA-A1BF-3D7EBADA3953}" type="pres">
      <dgm:prSet presAssocID="{31593CDA-E330-4B4E-8AEE-11C19783CD36}" presName="sibTrans" presStyleCnt="0"/>
      <dgm:spPr/>
    </dgm:pt>
    <dgm:pt modelId="{C4000C13-F9D7-41EF-A171-DCF2989503BA}" type="pres">
      <dgm:prSet presAssocID="{9C8481B7-946C-4ECD-8C42-C810DC82EF6B}" presName="node" presStyleLbl="alignAccFollowNode1" presStyleIdx="5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E19085-9AD9-47E2-9970-9CB65A143085}" type="pres">
      <dgm:prSet presAssocID="{500ACDAB-7043-4838-9E41-2824797502D3}" presName="vSp" presStyleCnt="0"/>
      <dgm:spPr/>
    </dgm:pt>
    <dgm:pt modelId="{7570062D-AAAE-4802-8A6C-41EB63529D94}" type="pres">
      <dgm:prSet presAssocID="{6F59F547-C7BA-4A35-8EB6-DB7DE31E1F6F}" presName="horFlow" presStyleCnt="0"/>
      <dgm:spPr/>
    </dgm:pt>
    <dgm:pt modelId="{AC07C32C-D7FB-42DA-8394-909F1E78E426}" type="pres">
      <dgm:prSet presAssocID="{6F59F547-C7BA-4A35-8EB6-DB7DE31E1F6F}" presName="bigChev" presStyleLbl="node1" presStyleIdx="2" presStyleCnt="4" custScaleX="74095"/>
      <dgm:spPr/>
      <dgm:t>
        <a:bodyPr/>
        <a:lstStyle/>
        <a:p>
          <a:endParaRPr lang="ru-RU"/>
        </a:p>
      </dgm:t>
    </dgm:pt>
    <dgm:pt modelId="{56C5E7ED-882C-4FB4-B9A2-03CDC6811EED}" type="pres">
      <dgm:prSet presAssocID="{023694C1-258D-4217-B8FB-A2173249DE21}" presName="parTrans" presStyleCnt="0"/>
      <dgm:spPr/>
    </dgm:pt>
    <dgm:pt modelId="{03C7E4A7-9FE6-424D-ACDD-776F8268FEA9}" type="pres">
      <dgm:prSet presAssocID="{F3335D4E-E720-46B4-9E52-D05298EADCD4}" presName="node" presStyleLbl="alignAccFollowNode1" presStyleIdx="6" presStyleCnt="9" custScaleX="1084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FF2DB5-AC31-48F0-AED1-15065D6E8AB9}" type="pres">
      <dgm:prSet presAssocID="{6F59F547-C7BA-4A35-8EB6-DB7DE31E1F6F}" presName="vSp" presStyleCnt="0"/>
      <dgm:spPr/>
    </dgm:pt>
    <dgm:pt modelId="{42347605-CB9E-451B-9EB4-D2024A06633B}" type="pres">
      <dgm:prSet presAssocID="{438D6B12-DB9B-48CB-94D5-8BA15151F194}" presName="horFlow" presStyleCnt="0"/>
      <dgm:spPr/>
    </dgm:pt>
    <dgm:pt modelId="{2DC7A68D-8690-43B6-82A1-7812CE0FF996}" type="pres">
      <dgm:prSet presAssocID="{438D6B12-DB9B-48CB-94D5-8BA15151F194}" presName="bigChev" presStyleLbl="node1" presStyleIdx="3" presStyleCnt="4" custScaleX="74407"/>
      <dgm:spPr/>
      <dgm:t>
        <a:bodyPr/>
        <a:lstStyle/>
        <a:p>
          <a:endParaRPr lang="ru-RU"/>
        </a:p>
      </dgm:t>
    </dgm:pt>
    <dgm:pt modelId="{E3841EFC-4563-41A4-A4F4-CD498901F6B8}" type="pres">
      <dgm:prSet presAssocID="{0F81F9AD-C0E6-45E2-B5A0-2BCC87A0C27F}" presName="parTrans" presStyleCnt="0"/>
      <dgm:spPr/>
    </dgm:pt>
    <dgm:pt modelId="{8D4F0F34-B9A8-458C-AF54-C8DC5CCFC341}" type="pres">
      <dgm:prSet presAssocID="{86FB3A09-41B5-4D7E-B74C-38CB5E9A03AB}" presName="node" presStyleLbl="alignAccFollowNode1" presStyleIdx="7" presStyleCnt="9" custScaleX="123271" custScaleY="138460" custLinFactNeighborX="-38522" custLinFactNeighborY="-19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6CD340-B82A-4314-BFE6-5607EC0243B7}" type="pres">
      <dgm:prSet presAssocID="{37C65E27-6639-4AAC-B870-379D68362632}" presName="sibTrans" presStyleCnt="0"/>
      <dgm:spPr/>
    </dgm:pt>
    <dgm:pt modelId="{C1A3DFEE-B750-4D98-85CE-F70D52802E4C}" type="pres">
      <dgm:prSet presAssocID="{25DEEF07-613A-42C0-A225-D8AA2367A3E7}" presName="node" presStyleLbl="alignAccFollowNode1" presStyleIdx="8" presStyleCnt="9" custScaleX="182909" custScaleY="173657" custLinFactX="-7029" custLinFactNeighborX="-100000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7396247-4513-495E-92A9-9CA464D216A6}" srcId="{500ACDAB-7043-4838-9E41-2824797502D3}" destId="{9C8481B7-946C-4ECD-8C42-C810DC82EF6B}" srcOrd="2" destOrd="0" parTransId="{453D5E07-E424-45E2-B851-EED16E5323F0}" sibTransId="{40A6E43A-9466-42E4-B2D8-32E2D435B618}"/>
    <dgm:cxn modelId="{C357B661-BCFD-461B-90E5-93DFF979398E}" srcId="{438D6B12-DB9B-48CB-94D5-8BA15151F194}" destId="{25DEEF07-613A-42C0-A225-D8AA2367A3E7}" srcOrd="1" destOrd="0" parTransId="{6D4F0F4C-0280-4554-B0AF-85E74F14962F}" sibTransId="{910DE097-A7A3-4695-8BCE-AE2AE8E690FC}"/>
    <dgm:cxn modelId="{852B942B-BC6B-4810-8677-392FAB60EA70}" type="presOf" srcId="{5F743248-D692-4189-A97D-C135540C8FC3}" destId="{464B5046-0B96-4BDA-9367-0ADB7C40AD2D}" srcOrd="0" destOrd="0" presId="urn:microsoft.com/office/officeart/2005/8/layout/lProcess3"/>
    <dgm:cxn modelId="{DB47650C-EBF1-4A20-8827-C2BF8349422D}" type="presOf" srcId="{968EDD90-221D-457C-BF2C-CD733054910F}" destId="{7BC775EE-D698-4106-A46A-0D57FB72E7E4}" srcOrd="0" destOrd="0" presId="urn:microsoft.com/office/officeart/2005/8/layout/lProcess3"/>
    <dgm:cxn modelId="{B3AE5E06-FCDE-4BBB-95A2-F46BFE2AA816}" srcId="{5F743248-D692-4189-A97D-C135540C8FC3}" destId="{5541D329-AF11-45C3-8CBD-5B8E6B7379BC}" srcOrd="0" destOrd="0" parTransId="{9E31F5BD-C8C2-44DD-B591-C865A57E01C7}" sibTransId="{7EB536E0-EA53-4D36-810E-1BE86C40C3B4}"/>
    <dgm:cxn modelId="{84DA4273-3E57-4C7D-9A32-CE7290EEBF1F}" srcId="{5541D329-AF11-45C3-8CBD-5B8E6B7379BC}" destId="{79DBC953-1A7D-435F-ADD7-22C5E6BE5F98}" srcOrd="1" destOrd="0" parTransId="{C009E727-E811-47CC-AFF3-134A8647DA26}" sibTransId="{4DDE2836-989A-475C-BDD6-E7FB679A1BFE}"/>
    <dgm:cxn modelId="{E914C9D5-5E4F-4116-B529-A1F2C5B63ED8}" srcId="{6F59F547-C7BA-4A35-8EB6-DB7DE31E1F6F}" destId="{F3335D4E-E720-46B4-9E52-D05298EADCD4}" srcOrd="0" destOrd="0" parTransId="{023694C1-258D-4217-B8FB-A2173249DE21}" sibTransId="{428CC9CB-550B-4AB8-A761-11971EAB1D5B}"/>
    <dgm:cxn modelId="{A5DC0B73-C5EB-48CD-ACCF-8AC19B2EA189}" type="presOf" srcId="{500ACDAB-7043-4838-9E41-2824797502D3}" destId="{7641F5E6-97B1-4C00-B713-D7B7E51F0A3E}" srcOrd="0" destOrd="0" presId="urn:microsoft.com/office/officeart/2005/8/layout/lProcess3"/>
    <dgm:cxn modelId="{89A56DB5-1931-4A49-ACC4-B57EE4E26962}" srcId="{5F743248-D692-4189-A97D-C135540C8FC3}" destId="{438D6B12-DB9B-48CB-94D5-8BA15151F194}" srcOrd="3" destOrd="0" parTransId="{DC639F6B-4BF1-4AF7-9D93-9CE0874C5CCC}" sibTransId="{74464F40-58E4-47C4-882E-99E597760148}"/>
    <dgm:cxn modelId="{B0F25DFF-DDDF-4868-A1A1-ED52643754EE}" srcId="{5541D329-AF11-45C3-8CBD-5B8E6B7379BC}" destId="{968EDD90-221D-457C-BF2C-CD733054910F}" srcOrd="0" destOrd="0" parTransId="{5376020C-5D49-4DFB-A033-D087B57072F2}" sibTransId="{2BE3C73E-C17F-4ECA-A345-1889FD5286A7}"/>
    <dgm:cxn modelId="{ED5D6CBE-C499-42E4-ACC1-EB40F0306586}" srcId="{438D6B12-DB9B-48CB-94D5-8BA15151F194}" destId="{86FB3A09-41B5-4D7E-B74C-38CB5E9A03AB}" srcOrd="0" destOrd="0" parTransId="{0F81F9AD-C0E6-45E2-B5A0-2BCC87A0C27F}" sibTransId="{37C65E27-6639-4AAC-B870-379D68362632}"/>
    <dgm:cxn modelId="{ECEF2961-8900-474D-BB06-90E83AFC2A3C}" type="presOf" srcId="{86FB3A09-41B5-4D7E-B74C-38CB5E9A03AB}" destId="{8D4F0F34-B9A8-458C-AF54-C8DC5CCFC341}" srcOrd="0" destOrd="0" presId="urn:microsoft.com/office/officeart/2005/8/layout/lProcess3"/>
    <dgm:cxn modelId="{A8C627F1-A008-46C5-9B4D-4F9A9F9D0ED6}" srcId="{5F743248-D692-4189-A97D-C135540C8FC3}" destId="{500ACDAB-7043-4838-9E41-2824797502D3}" srcOrd="1" destOrd="0" parTransId="{1F22771C-A30C-420C-83C0-D975B2749CB2}" sibTransId="{0C6F1CC7-3A1A-4AE5-8DF2-AC6D6D39F232}"/>
    <dgm:cxn modelId="{DF283C90-3E7A-4B6F-82AB-C315BCD30DC1}" type="presOf" srcId="{3CA31D33-7C71-4403-B64C-3073A74F25B5}" destId="{9EC6D21B-E562-440C-B615-25ADC3E59390}" srcOrd="0" destOrd="0" presId="urn:microsoft.com/office/officeart/2005/8/layout/lProcess3"/>
    <dgm:cxn modelId="{FADEEA59-6167-452C-B217-805A77F8481E}" type="presOf" srcId="{664BD6A1-A1A3-41D8-A34D-6C036EF588AA}" destId="{29E2FEF6-F3C8-4EA9-9E1B-76DD6D9BCCC7}" srcOrd="0" destOrd="0" presId="urn:microsoft.com/office/officeart/2005/8/layout/lProcess3"/>
    <dgm:cxn modelId="{F7A2EA3D-24E1-461F-81DA-2A29A28081EC}" type="presOf" srcId="{F3335D4E-E720-46B4-9E52-D05298EADCD4}" destId="{03C7E4A7-9FE6-424D-ACDD-776F8268FEA9}" srcOrd="0" destOrd="0" presId="urn:microsoft.com/office/officeart/2005/8/layout/lProcess3"/>
    <dgm:cxn modelId="{B169991C-6BA7-4E79-93C0-2E49487136A9}" srcId="{500ACDAB-7043-4838-9E41-2824797502D3}" destId="{3CA31D33-7C71-4403-B64C-3073A74F25B5}" srcOrd="0" destOrd="0" parTransId="{28FEAF35-F58C-4870-B75D-A1E0EA7D5625}" sibTransId="{608E66B8-A1A4-48F7-ACDD-99CE4D15995B}"/>
    <dgm:cxn modelId="{5411F85C-327A-47EA-A360-891DD9730BEA}" srcId="{5F743248-D692-4189-A97D-C135540C8FC3}" destId="{6F59F547-C7BA-4A35-8EB6-DB7DE31E1F6F}" srcOrd="2" destOrd="0" parTransId="{D308AFF1-4450-4A0E-B4E2-4653B0687CCE}" sibTransId="{C48A6FD0-9BF9-46AC-A697-AD99316A4318}"/>
    <dgm:cxn modelId="{2A95C279-E2F4-4B2A-96AB-D49841B37109}" type="presOf" srcId="{531DA285-5275-4BD1-BADB-66B87108DE56}" destId="{20F01089-7B77-44B2-A0F5-33031E47916B}" srcOrd="0" destOrd="0" presId="urn:microsoft.com/office/officeart/2005/8/layout/lProcess3"/>
    <dgm:cxn modelId="{D6A9BF1C-0ABE-4B94-9D60-9B92567F10CA}" type="presOf" srcId="{9C8481B7-946C-4ECD-8C42-C810DC82EF6B}" destId="{C4000C13-F9D7-41EF-A171-DCF2989503BA}" srcOrd="0" destOrd="0" presId="urn:microsoft.com/office/officeart/2005/8/layout/lProcess3"/>
    <dgm:cxn modelId="{9D000BDF-F7C0-4149-B912-8E3D2C142A9B}" type="presOf" srcId="{5541D329-AF11-45C3-8CBD-5B8E6B7379BC}" destId="{83F1DA63-6DA8-44B0-9D00-8B73AEC20DCD}" srcOrd="0" destOrd="0" presId="urn:microsoft.com/office/officeart/2005/8/layout/lProcess3"/>
    <dgm:cxn modelId="{C94C8A4D-0745-4F05-BFFB-35140BBCEA37}" srcId="{5541D329-AF11-45C3-8CBD-5B8E6B7379BC}" destId="{664BD6A1-A1A3-41D8-A34D-6C036EF588AA}" srcOrd="2" destOrd="0" parTransId="{FFBF5D1D-0CF3-4C7B-9C51-2362BDC125C4}" sibTransId="{5CCE8419-4E01-4C95-BC19-4EB10235BDAB}"/>
    <dgm:cxn modelId="{BE7F3396-FEA9-4819-A36F-8CA8F2FCAAD6}" type="presOf" srcId="{6F59F547-C7BA-4A35-8EB6-DB7DE31E1F6F}" destId="{AC07C32C-D7FB-42DA-8394-909F1E78E426}" srcOrd="0" destOrd="0" presId="urn:microsoft.com/office/officeart/2005/8/layout/lProcess3"/>
    <dgm:cxn modelId="{55E57E5C-1B5E-4485-9666-7F5E1E63759C}" type="presOf" srcId="{25DEEF07-613A-42C0-A225-D8AA2367A3E7}" destId="{C1A3DFEE-B750-4D98-85CE-F70D52802E4C}" srcOrd="0" destOrd="0" presId="urn:microsoft.com/office/officeart/2005/8/layout/lProcess3"/>
    <dgm:cxn modelId="{FA7DE4AC-F908-40A7-BB86-EA22AF7745C8}" srcId="{500ACDAB-7043-4838-9E41-2824797502D3}" destId="{531DA285-5275-4BD1-BADB-66B87108DE56}" srcOrd="1" destOrd="0" parTransId="{81240EAC-4AD1-4D2D-BED6-4566780C0FE4}" sibTransId="{31593CDA-E330-4B4E-8AEE-11C19783CD36}"/>
    <dgm:cxn modelId="{38F46442-FD61-4A06-801B-142081200B84}" type="presOf" srcId="{438D6B12-DB9B-48CB-94D5-8BA15151F194}" destId="{2DC7A68D-8690-43B6-82A1-7812CE0FF996}" srcOrd="0" destOrd="0" presId="urn:microsoft.com/office/officeart/2005/8/layout/lProcess3"/>
    <dgm:cxn modelId="{5F4CD162-BDFC-432E-974A-01FDE478257B}" type="presOf" srcId="{79DBC953-1A7D-435F-ADD7-22C5E6BE5F98}" destId="{4625EA8C-658F-4033-91A2-365851D5C435}" srcOrd="0" destOrd="0" presId="urn:microsoft.com/office/officeart/2005/8/layout/lProcess3"/>
    <dgm:cxn modelId="{5A15FA02-9566-4257-8126-ECFE1FF3F6AF}" type="presParOf" srcId="{464B5046-0B96-4BDA-9367-0ADB7C40AD2D}" destId="{365E9724-B3D5-4561-AE1E-6547191232B3}" srcOrd="0" destOrd="0" presId="urn:microsoft.com/office/officeart/2005/8/layout/lProcess3"/>
    <dgm:cxn modelId="{EECA627A-4B83-486B-BF1F-504040FE9CD1}" type="presParOf" srcId="{365E9724-B3D5-4561-AE1E-6547191232B3}" destId="{83F1DA63-6DA8-44B0-9D00-8B73AEC20DCD}" srcOrd="0" destOrd="0" presId="urn:microsoft.com/office/officeart/2005/8/layout/lProcess3"/>
    <dgm:cxn modelId="{F85FC488-6B35-4176-9AF8-71F5E00626D7}" type="presParOf" srcId="{365E9724-B3D5-4561-AE1E-6547191232B3}" destId="{D554D059-96EF-4537-8F11-25DE6B6A2CDE}" srcOrd="1" destOrd="0" presId="urn:microsoft.com/office/officeart/2005/8/layout/lProcess3"/>
    <dgm:cxn modelId="{847CD9EC-07E0-4B4B-A016-20D04E9D7C8A}" type="presParOf" srcId="{365E9724-B3D5-4561-AE1E-6547191232B3}" destId="{7BC775EE-D698-4106-A46A-0D57FB72E7E4}" srcOrd="2" destOrd="0" presId="urn:microsoft.com/office/officeart/2005/8/layout/lProcess3"/>
    <dgm:cxn modelId="{86AEF344-BD66-408F-96AC-BF034978BB36}" type="presParOf" srcId="{365E9724-B3D5-4561-AE1E-6547191232B3}" destId="{2277AEC2-B29B-44F8-92F4-AC09C3FB945A}" srcOrd="3" destOrd="0" presId="urn:microsoft.com/office/officeart/2005/8/layout/lProcess3"/>
    <dgm:cxn modelId="{6673298F-97BE-4001-AB79-81603AB16C3D}" type="presParOf" srcId="{365E9724-B3D5-4561-AE1E-6547191232B3}" destId="{4625EA8C-658F-4033-91A2-365851D5C435}" srcOrd="4" destOrd="0" presId="urn:microsoft.com/office/officeart/2005/8/layout/lProcess3"/>
    <dgm:cxn modelId="{BF64D558-0949-43FB-A36A-BA1636242916}" type="presParOf" srcId="{365E9724-B3D5-4561-AE1E-6547191232B3}" destId="{55E799E0-131D-4CAD-8378-842E6FFE649B}" srcOrd="5" destOrd="0" presId="urn:microsoft.com/office/officeart/2005/8/layout/lProcess3"/>
    <dgm:cxn modelId="{0E225EC0-084E-48CC-84D8-70CA62CB91AD}" type="presParOf" srcId="{365E9724-B3D5-4561-AE1E-6547191232B3}" destId="{29E2FEF6-F3C8-4EA9-9E1B-76DD6D9BCCC7}" srcOrd="6" destOrd="0" presId="urn:microsoft.com/office/officeart/2005/8/layout/lProcess3"/>
    <dgm:cxn modelId="{BDF9389A-916D-4566-B53D-0F1DFDEE761A}" type="presParOf" srcId="{464B5046-0B96-4BDA-9367-0ADB7C40AD2D}" destId="{A72066CE-53B6-4C4D-ABE1-7DD3652D35B9}" srcOrd="1" destOrd="0" presId="urn:microsoft.com/office/officeart/2005/8/layout/lProcess3"/>
    <dgm:cxn modelId="{E646D9A8-8252-43BA-8B7B-2007195E6414}" type="presParOf" srcId="{464B5046-0B96-4BDA-9367-0ADB7C40AD2D}" destId="{5013F312-044A-441B-93FE-419FFFECDEF6}" srcOrd="2" destOrd="0" presId="urn:microsoft.com/office/officeart/2005/8/layout/lProcess3"/>
    <dgm:cxn modelId="{205DF80A-387F-420C-B49D-D9D5690AAAC7}" type="presParOf" srcId="{5013F312-044A-441B-93FE-419FFFECDEF6}" destId="{7641F5E6-97B1-4C00-B713-D7B7E51F0A3E}" srcOrd="0" destOrd="0" presId="urn:microsoft.com/office/officeart/2005/8/layout/lProcess3"/>
    <dgm:cxn modelId="{F7AC063D-8C7E-470D-8D72-D4D3A46F4C44}" type="presParOf" srcId="{5013F312-044A-441B-93FE-419FFFECDEF6}" destId="{6D619509-802B-4B2D-87C7-7555669B005C}" srcOrd="1" destOrd="0" presId="urn:microsoft.com/office/officeart/2005/8/layout/lProcess3"/>
    <dgm:cxn modelId="{849C7104-A3AD-4FF8-B11E-4F653E8EAE82}" type="presParOf" srcId="{5013F312-044A-441B-93FE-419FFFECDEF6}" destId="{9EC6D21B-E562-440C-B615-25ADC3E59390}" srcOrd="2" destOrd="0" presId="urn:microsoft.com/office/officeart/2005/8/layout/lProcess3"/>
    <dgm:cxn modelId="{A5E940B6-3083-4481-B41D-0B73FA0ED989}" type="presParOf" srcId="{5013F312-044A-441B-93FE-419FFFECDEF6}" destId="{8214D496-5AD8-47DB-B4E1-7BC690EE61BD}" srcOrd="3" destOrd="0" presId="urn:microsoft.com/office/officeart/2005/8/layout/lProcess3"/>
    <dgm:cxn modelId="{BF454ED1-8638-4A68-8173-39E7DFA1C2E3}" type="presParOf" srcId="{5013F312-044A-441B-93FE-419FFFECDEF6}" destId="{20F01089-7B77-44B2-A0F5-33031E47916B}" srcOrd="4" destOrd="0" presId="urn:microsoft.com/office/officeart/2005/8/layout/lProcess3"/>
    <dgm:cxn modelId="{6C7E9744-64BA-4960-AA34-315E92D5007D}" type="presParOf" srcId="{5013F312-044A-441B-93FE-419FFFECDEF6}" destId="{D30F9DCB-5B96-46DA-A1BF-3D7EBADA3953}" srcOrd="5" destOrd="0" presId="urn:microsoft.com/office/officeart/2005/8/layout/lProcess3"/>
    <dgm:cxn modelId="{E918015C-B2BA-438F-98CF-8496BD99E88B}" type="presParOf" srcId="{5013F312-044A-441B-93FE-419FFFECDEF6}" destId="{C4000C13-F9D7-41EF-A171-DCF2989503BA}" srcOrd="6" destOrd="0" presId="urn:microsoft.com/office/officeart/2005/8/layout/lProcess3"/>
    <dgm:cxn modelId="{259B3830-C0EA-48D0-956B-43A305FAA1A5}" type="presParOf" srcId="{464B5046-0B96-4BDA-9367-0ADB7C40AD2D}" destId="{98E19085-9AD9-47E2-9970-9CB65A143085}" srcOrd="3" destOrd="0" presId="urn:microsoft.com/office/officeart/2005/8/layout/lProcess3"/>
    <dgm:cxn modelId="{8F059CC8-3567-4634-9876-C3D5D2C14D99}" type="presParOf" srcId="{464B5046-0B96-4BDA-9367-0ADB7C40AD2D}" destId="{7570062D-AAAE-4802-8A6C-41EB63529D94}" srcOrd="4" destOrd="0" presId="urn:microsoft.com/office/officeart/2005/8/layout/lProcess3"/>
    <dgm:cxn modelId="{458B23FC-8211-473B-A967-264543E6D423}" type="presParOf" srcId="{7570062D-AAAE-4802-8A6C-41EB63529D94}" destId="{AC07C32C-D7FB-42DA-8394-909F1E78E426}" srcOrd="0" destOrd="0" presId="urn:microsoft.com/office/officeart/2005/8/layout/lProcess3"/>
    <dgm:cxn modelId="{55215846-04C5-44FA-B9CC-BCE32DACC283}" type="presParOf" srcId="{7570062D-AAAE-4802-8A6C-41EB63529D94}" destId="{56C5E7ED-882C-4FB4-B9A2-03CDC6811EED}" srcOrd="1" destOrd="0" presId="urn:microsoft.com/office/officeart/2005/8/layout/lProcess3"/>
    <dgm:cxn modelId="{16CDF242-992B-4066-B775-4EAB5D032410}" type="presParOf" srcId="{7570062D-AAAE-4802-8A6C-41EB63529D94}" destId="{03C7E4A7-9FE6-424D-ACDD-776F8268FEA9}" srcOrd="2" destOrd="0" presId="urn:microsoft.com/office/officeart/2005/8/layout/lProcess3"/>
    <dgm:cxn modelId="{0E46CC6C-009F-49E4-809E-0E7DACBDFAA1}" type="presParOf" srcId="{464B5046-0B96-4BDA-9367-0ADB7C40AD2D}" destId="{4EFF2DB5-AC31-48F0-AED1-15065D6E8AB9}" srcOrd="5" destOrd="0" presId="urn:microsoft.com/office/officeart/2005/8/layout/lProcess3"/>
    <dgm:cxn modelId="{BA874069-EC67-4B7B-A34D-D3F593093D8A}" type="presParOf" srcId="{464B5046-0B96-4BDA-9367-0ADB7C40AD2D}" destId="{42347605-CB9E-451B-9EB4-D2024A06633B}" srcOrd="6" destOrd="0" presId="urn:microsoft.com/office/officeart/2005/8/layout/lProcess3"/>
    <dgm:cxn modelId="{B0FA1642-8BFD-4885-B9EA-A90360C541C8}" type="presParOf" srcId="{42347605-CB9E-451B-9EB4-D2024A06633B}" destId="{2DC7A68D-8690-43B6-82A1-7812CE0FF996}" srcOrd="0" destOrd="0" presId="urn:microsoft.com/office/officeart/2005/8/layout/lProcess3"/>
    <dgm:cxn modelId="{798CED8A-6043-4DE8-B9A2-E244FC2E3E31}" type="presParOf" srcId="{42347605-CB9E-451B-9EB4-D2024A06633B}" destId="{E3841EFC-4563-41A4-A4F4-CD498901F6B8}" srcOrd="1" destOrd="0" presId="urn:microsoft.com/office/officeart/2005/8/layout/lProcess3"/>
    <dgm:cxn modelId="{8C547C61-55A6-461A-B1C3-4C2CD6926BF0}" type="presParOf" srcId="{42347605-CB9E-451B-9EB4-D2024A06633B}" destId="{8D4F0F34-B9A8-458C-AF54-C8DC5CCFC341}" srcOrd="2" destOrd="0" presId="urn:microsoft.com/office/officeart/2005/8/layout/lProcess3"/>
    <dgm:cxn modelId="{15EB9E00-DF6C-4FA5-A2DF-C80689EA4098}" type="presParOf" srcId="{42347605-CB9E-451B-9EB4-D2024A06633B}" destId="{3E6CD340-B82A-4314-BFE6-5607EC0243B7}" srcOrd="3" destOrd="0" presId="urn:microsoft.com/office/officeart/2005/8/layout/lProcess3"/>
    <dgm:cxn modelId="{B3D188CF-B6C8-4DB6-BF4F-435E583D7C9E}" type="presParOf" srcId="{42347605-CB9E-451B-9EB4-D2024A06633B}" destId="{C1A3DFEE-B750-4D98-85CE-F70D52802E4C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F743248-D692-4189-A97D-C135540C8FC3}" type="doc">
      <dgm:prSet loTypeId="urn:microsoft.com/office/officeart/2005/8/layout/lProcess3" loCatId="process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13744C88-08AB-4504-A5AA-7FD821CE03A7}">
      <dgm:prSet phldrT="[Текст]" custT="1"/>
      <dgm:spPr/>
      <dgm:t>
        <a:bodyPr/>
        <a:lstStyle/>
        <a:p>
          <a:r>
            <a:rPr lang="ru-RU" sz="1600" b="1" dirty="0" smtClean="0"/>
            <a:t>01.12.20</a:t>
          </a:r>
        </a:p>
        <a:p>
          <a:r>
            <a:rPr lang="ru-RU" sz="1600" b="1" dirty="0" smtClean="0"/>
            <a:t>15.12.20</a:t>
          </a:r>
          <a:endParaRPr lang="ru-RU" sz="1600" dirty="0"/>
        </a:p>
      </dgm:t>
    </dgm:pt>
    <dgm:pt modelId="{06BE830E-EF51-4F53-B691-5F6C025D7B42}" type="parTrans" cxnId="{C8A394D1-62E3-48B1-AD79-F9AD390049F0}">
      <dgm:prSet/>
      <dgm:spPr/>
      <dgm:t>
        <a:bodyPr/>
        <a:lstStyle/>
        <a:p>
          <a:endParaRPr lang="ru-RU"/>
        </a:p>
      </dgm:t>
    </dgm:pt>
    <dgm:pt modelId="{5D08B19B-A665-4A0D-A0C9-E64004A07FEE}" type="sibTrans" cxnId="{C8A394D1-62E3-48B1-AD79-F9AD390049F0}">
      <dgm:prSet/>
      <dgm:spPr/>
      <dgm:t>
        <a:bodyPr/>
        <a:lstStyle/>
        <a:p>
          <a:endParaRPr lang="ru-RU"/>
        </a:p>
      </dgm:t>
    </dgm:pt>
    <dgm:pt modelId="{A3AE68E1-BE1D-4EF6-96C4-A4F5DE23E9C5}">
      <dgm:prSet phldrT="[Текст]" custT="1"/>
      <dgm:spPr/>
      <dgm:t>
        <a:bodyPr/>
        <a:lstStyle/>
        <a:p>
          <a:r>
            <a:rPr lang="ru-RU" sz="1200" dirty="0" smtClean="0"/>
            <a:t>на приступы судорог длительные до 30 минут между приступами в сознание не приходит между приступами , приступы судорог </a:t>
          </a:r>
          <a:r>
            <a:rPr lang="ru-RU" sz="1200" dirty="0" err="1" smtClean="0"/>
            <a:t>генерализованного</a:t>
          </a:r>
          <a:r>
            <a:rPr lang="ru-RU" sz="1200" dirty="0" smtClean="0"/>
            <a:t> характера начало с мимической мускулатуры лица слева с распространением на левые конечности и переходом на правые конечности ,клонического характера</a:t>
          </a:r>
        </a:p>
      </dgm:t>
    </dgm:pt>
    <dgm:pt modelId="{1B89556E-884D-4830-807F-B63041DFCA4D}" type="parTrans" cxnId="{5F7C7314-156A-49BD-943E-60A3410B555D}">
      <dgm:prSet/>
      <dgm:spPr/>
      <dgm:t>
        <a:bodyPr/>
        <a:lstStyle/>
        <a:p>
          <a:endParaRPr lang="ru-RU"/>
        </a:p>
      </dgm:t>
    </dgm:pt>
    <dgm:pt modelId="{7FC5B5F2-5944-4880-B055-00E7CA412504}" type="sibTrans" cxnId="{5F7C7314-156A-49BD-943E-60A3410B555D}">
      <dgm:prSet/>
      <dgm:spPr/>
      <dgm:t>
        <a:bodyPr/>
        <a:lstStyle/>
        <a:p>
          <a:endParaRPr lang="ru-RU"/>
        </a:p>
      </dgm:t>
    </dgm:pt>
    <dgm:pt modelId="{97DC1FE8-9795-4838-9467-4FD742E196CF}">
      <dgm:prSet phldrT="[Текст]" custT="1"/>
      <dgm:spPr/>
      <dgm:t>
        <a:bodyPr/>
        <a:lstStyle/>
        <a:p>
          <a:r>
            <a:rPr lang="ru-RU" sz="1600" b="1" dirty="0" smtClean="0"/>
            <a:t>26.01.21</a:t>
          </a:r>
        </a:p>
        <a:p>
          <a:r>
            <a:rPr lang="ru-RU" sz="1600" b="1" dirty="0" smtClean="0"/>
            <a:t>10.02.21</a:t>
          </a:r>
          <a:endParaRPr lang="ru-RU" sz="1600" dirty="0"/>
        </a:p>
      </dgm:t>
    </dgm:pt>
    <dgm:pt modelId="{424BB381-43A8-4DE0-8345-4111C672AC37}" type="parTrans" cxnId="{1C2B1A3C-625E-4318-B81B-B7097DC11DAF}">
      <dgm:prSet/>
      <dgm:spPr/>
      <dgm:t>
        <a:bodyPr/>
        <a:lstStyle/>
        <a:p>
          <a:endParaRPr lang="ru-RU"/>
        </a:p>
      </dgm:t>
    </dgm:pt>
    <dgm:pt modelId="{666A1A45-EEDC-4219-8769-B7B2F58B1C46}" type="sibTrans" cxnId="{1C2B1A3C-625E-4318-B81B-B7097DC11DAF}">
      <dgm:prSet/>
      <dgm:spPr/>
      <dgm:t>
        <a:bodyPr/>
        <a:lstStyle/>
        <a:p>
          <a:endParaRPr lang="ru-RU"/>
        </a:p>
      </dgm:t>
    </dgm:pt>
    <dgm:pt modelId="{66B568A7-23BC-453B-8E56-766134D6BC59}">
      <dgm:prSet phldrT="[Текст]" custT="1"/>
      <dgm:spPr/>
      <dgm:t>
        <a:bodyPr/>
        <a:lstStyle/>
        <a:p>
          <a:pPr algn="l"/>
          <a:r>
            <a:rPr lang="ru-RU" sz="1200" dirty="0" smtClean="0"/>
            <a:t>на приступы судорог с тоническим напряжением в конечностях, </a:t>
          </a:r>
          <a:r>
            <a:rPr lang="ru-RU" sz="1200" dirty="0" err="1" smtClean="0"/>
            <a:t>гиперсаливацией</a:t>
          </a:r>
          <a:r>
            <a:rPr lang="ru-RU" sz="1200" dirty="0" smtClean="0"/>
            <a:t> , продолжительностью до 1 минут с последующей слабостью сном</a:t>
          </a:r>
          <a:endParaRPr lang="ru-RU" sz="1200" dirty="0"/>
        </a:p>
      </dgm:t>
    </dgm:pt>
    <dgm:pt modelId="{9464A04E-8459-4656-B6EA-D98DC4416131}" type="parTrans" cxnId="{B356311F-7B53-4E59-AE85-DFA471A5A22C}">
      <dgm:prSet/>
      <dgm:spPr/>
      <dgm:t>
        <a:bodyPr/>
        <a:lstStyle/>
        <a:p>
          <a:endParaRPr lang="ru-RU"/>
        </a:p>
      </dgm:t>
    </dgm:pt>
    <dgm:pt modelId="{546E8955-5F56-4604-B6A9-87E112EB818C}" type="sibTrans" cxnId="{B356311F-7B53-4E59-AE85-DFA471A5A22C}">
      <dgm:prSet/>
      <dgm:spPr/>
      <dgm:t>
        <a:bodyPr/>
        <a:lstStyle/>
        <a:p>
          <a:endParaRPr lang="ru-RU"/>
        </a:p>
      </dgm:t>
    </dgm:pt>
    <dgm:pt modelId="{464B5046-0B96-4BDA-9367-0ADB7C40AD2D}" type="pres">
      <dgm:prSet presAssocID="{5F743248-D692-4189-A97D-C135540C8FC3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D8157D0-13F4-46FF-8BCE-9DE12F91E6FC}" type="pres">
      <dgm:prSet presAssocID="{13744C88-08AB-4504-A5AA-7FD821CE03A7}" presName="horFlow" presStyleCnt="0"/>
      <dgm:spPr/>
    </dgm:pt>
    <dgm:pt modelId="{5C2E81B0-BEC3-4FB6-A792-48233EABBC52}" type="pres">
      <dgm:prSet presAssocID="{13744C88-08AB-4504-A5AA-7FD821CE03A7}" presName="bigChev" presStyleLbl="node1" presStyleIdx="0" presStyleCnt="2" custScaleX="28114" custScaleY="42366" custLinFactX="-1779" custLinFactNeighborX="-100000" custLinFactNeighborY="-20078"/>
      <dgm:spPr/>
      <dgm:t>
        <a:bodyPr/>
        <a:lstStyle/>
        <a:p>
          <a:endParaRPr lang="ru-RU"/>
        </a:p>
      </dgm:t>
    </dgm:pt>
    <dgm:pt modelId="{CC4AA593-F1E2-4961-8975-F7843D9922E7}" type="pres">
      <dgm:prSet presAssocID="{1B89556E-884D-4830-807F-B63041DFCA4D}" presName="parTrans" presStyleCnt="0"/>
      <dgm:spPr/>
    </dgm:pt>
    <dgm:pt modelId="{F788937C-0BB5-4C2C-B11F-4FE33B1B989A}" type="pres">
      <dgm:prSet presAssocID="{A3AE68E1-BE1D-4EF6-96C4-A4F5DE23E9C5}" presName="node" presStyleLbl="alignAccFollowNode1" presStyleIdx="0" presStyleCnt="2" custScaleX="62725" custScaleY="52572" custLinFactX="-2091" custLinFactNeighborX="-100000" custLinFactNeighborY="-241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425B4A-04C8-490C-A797-C22E37BB9863}" type="pres">
      <dgm:prSet presAssocID="{13744C88-08AB-4504-A5AA-7FD821CE03A7}" presName="vSp" presStyleCnt="0"/>
      <dgm:spPr/>
    </dgm:pt>
    <dgm:pt modelId="{BB8F214E-78F1-4F08-A137-82FCD435E058}" type="pres">
      <dgm:prSet presAssocID="{97DC1FE8-9795-4838-9467-4FD742E196CF}" presName="horFlow" presStyleCnt="0"/>
      <dgm:spPr/>
    </dgm:pt>
    <dgm:pt modelId="{A3334ECE-07E7-4B10-AE8F-D0CB9C338D1A}" type="pres">
      <dgm:prSet presAssocID="{97DC1FE8-9795-4838-9467-4FD742E196CF}" presName="bigChev" presStyleLbl="node1" presStyleIdx="1" presStyleCnt="2" custScaleX="27095" custScaleY="46064" custLinFactX="-953" custLinFactNeighborX="-100000" custLinFactNeighborY="10608"/>
      <dgm:spPr/>
      <dgm:t>
        <a:bodyPr/>
        <a:lstStyle/>
        <a:p>
          <a:endParaRPr lang="ru-RU"/>
        </a:p>
      </dgm:t>
    </dgm:pt>
    <dgm:pt modelId="{B1F4142F-FEB5-47BE-A381-5E5CD40571C5}" type="pres">
      <dgm:prSet presAssocID="{9464A04E-8459-4656-B6EA-D98DC4416131}" presName="parTrans" presStyleCnt="0"/>
      <dgm:spPr/>
    </dgm:pt>
    <dgm:pt modelId="{34815F04-54D7-439C-A97B-D5F250D846B8}" type="pres">
      <dgm:prSet presAssocID="{66B568A7-23BC-453B-8E56-766134D6BC59}" presName="node" presStyleLbl="alignAccFollowNode1" presStyleIdx="1" presStyleCnt="2" custScaleX="50753" custScaleY="56453" custLinFactNeighborX="-64431" custLinFactNeighborY="107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017A238-EEFF-4FC6-9B11-E51F55B22237}" type="presOf" srcId="{66B568A7-23BC-453B-8E56-766134D6BC59}" destId="{34815F04-54D7-439C-A97B-D5F250D846B8}" srcOrd="0" destOrd="0" presId="urn:microsoft.com/office/officeart/2005/8/layout/lProcess3"/>
    <dgm:cxn modelId="{8C9FBF5E-2EED-4003-9F90-BAD96BCAC0E6}" type="presOf" srcId="{5F743248-D692-4189-A97D-C135540C8FC3}" destId="{464B5046-0B96-4BDA-9367-0ADB7C40AD2D}" srcOrd="0" destOrd="0" presId="urn:microsoft.com/office/officeart/2005/8/layout/lProcess3"/>
    <dgm:cxn modelId="{6AD8B282-573C-4717-A313-19B1B7AD1013}" type="presOf" srcId="{A3AE68E1-BE1D-4EF6-96C4-A4F5DE23E9C5}" destId="{F788937C-0BB5-4C2C-B11F-4FE33B1B989A}" srcOrd="0" destOrd="0" presId="urn:microsoft.com/office/officeart/2005/8/layout/lProcess3"/>
    <dgm:cxn modelId="{B356311F-7B53-4E59-AE85-DFA471A5A22C}" srcId="{97DC1FE8-9795-4838-9467-4FD742E196CF}" destId="{66B568A7-23BC-453B-8E56-766134D6BC59}" srcOrd="0" destOrd="0" parTransId="{9464A04E-8459-4656-B6EA-D98DC4416131}" sibTransId="{546E8955-5F56-4604-B6A9-87E112EB818C}"/>
    <dgm:cxn modelId="{B27764A5-225C-44D3-BCE8-7BD9F4B44850}" type="presOf" srcId="{13744C88-08AB-4504-A5AA-7FD821CE03A7}" destId="{5C2E81B0-BEC3-4FB6-A792-48233EABBC52}" srcOrd="0" destOrd="0" presId="urn:microsoft.com/office/officeart/2005/8/layout/lProcess3"/>
    <dgm:cxn modelId="{FCF0FF7F-1750-471C-B215-507D06B8B087}" type="presOf" srcId="{97DC1FE8-9795-4838-9467-4FD742E196CF}" destId="{A3334ECE-07E7-4B10-AE8F-D0CB9C338D1A}" srcOrd="0" destOrd="0" presId="urn:microsoft.com/office/officeart/2005/8/layout/lProcess3"/>
    <dgm:cxn modelId="{C8A394D1-62E3-48B1-AD79-F9AD390049F0}" srcId="{5F743248-D692-4189-A97D-C135540C8FC3}" destId="{13744C88-08AB-4504-A5AA-7FD821CE03A7}" srcOrd="0" destOrd="0" parTransId="{06BE830E-EF51-4F53-B691-5F6C025D7B42}" sibTransId="{5D08B19B-A665-4A0D-A0C9-E64004A07FEE}"/>
    <dgm:cxn modelId="{1C2B1A3C-625E-4318-B81B-B7097DC11DAF}" srcId="{5F743248-D692-4189-A97D-C135540C8FC3}" destId="{97DC1FE8-9795-4838-9467-4FD742E196CF}" srcOrd="1" destOrd="0" parTransId="{424BB381-43A8-4DE0-8345-4111C672AC37}" sibTransId="{666A1A45-EEDC-4219-8769-B7B2F58B1C46}"/>
    <dgm:cxn modelId="{5F7C7314-156A-49BD-943E-60A3410B555D}" srcId="{13744C88-08AB-4504-A5AA-7FD821CE03A7}" destId="{A3AE68E1-BE1D-4EF6-96C4-A4F5DE23E9C5}" srcOrd="0" destOrd="0" parTransId="{1B89556E-884D-4830-807F-B63041DFCA4D}" sibTransId="{7FC5B5F2-5944-4880-B055-00E7CA412504}"/>
    <dgm:cxn modelId="{FCB94658-0785-41E7-B637-37F7FD3F6A48}" type="presParOf" srcId="{464B5046-0B96-4BDA-9367-0ADB7C40AD2D}" destId="{AD8157D0-13F4-46FF-8BCE-9DE12F91E6FC}" srcOrd="0" destOrd="0" presId="urn:microsoft.com/office/officeart/2005/8/layout/lProcess3"/>
    <dgm:cxn modelId="{3C89206E-D1B5-4157-A830-66BB80BC5B8D}" type="presParOf" srcId="{AD8157D0-13F4-46FF-8BCE-9DE12F91E6FC}" destId="{5C2E81B0-BEC3-4FB6-A792-48233EABBC52}" srcOrd="0" destOrd="0" presId="urn:microsoft.com/office/officeart/2005/8/layout/lProcess3"/>
    <dgm:cxn modelId="{E487208F-6240-4646-80E8-3B268D11F089}" type="presParOf" srcId="{AD8157D0-13F4-46FF-8BCE-9DE12F91E6FC}" destId="{CC4AA593-F1E2-4961-8975-F7843D9922E7}" srcOrd="1" destOrd="0" presId="urn:microsoft.com/office/officeart/2005/8/layout/lProcess3"/>
    <dgm:cxn modelId="{68C0C9EA-F3B7-4618-B42D-081D3A654695}" type="presParOf" srcId="{AD8157D0-13F4-46FF-8BCE-9DE12F91E6FC}" destId="{F788937C-0BB5-4C2C-B11F-4FE33B1B989A}" srcOrd="2" destOrd="0" presId="urn:microsoft.com/office/officeart/2005/8/layout/lProcess3"/>
    <dgm:cxn modelId="{7129F3D6-393F-4303-B848-CB37A5B79224}" type="presParOf" srcId="{464B5046-0B96-4BDA-9367-0ADB7C40AD2D}" destId="{94425B4A-04C8-490C-A797-C22E37BB9863}" srcOrd="1" destOrd="0" presId="urn:microsoft.com/office/officeart/2005/8/layout/lProcess3"/>
    <dgm:cxn modelId="{0D02B2E8-D3DC-4E0A-BC40-881A6CDA599B}" type="presParOf" srcId="{464B5046-0B96-4BDA-9367-0ADB7C40AD2D}" destId="{BB8F214E-78F1-4F08-A137-82FCD435E058}" srcOrd="2" destOrd="0" presId="urn:microsoft.com/office/officeart/2005/8/layout/lProcess3"/>
    <dgm:cxn modelId="{E9EA1C6A-BFAE-422C-A97E-90ECAE16172D}" type="presParOf" srcId="{BB8F214E-78F1-4F08-A137-82FCD435E058}" destId="{A3334ECE-07E7-4B10-AE8F-D0CB9C338D1A}" srcOrd="0" destOrd="0" presId="urn:microsoft.com/office/officeart/2005/8/layout/lProcess3"/>
    <dgm:cxn modelId="{1BD87DB7-6643-4AD6-BB6C-3ED8289489A7}" type="presParOf" srcId="{BB8F214E-78F1-4F08-A137-82FCD435E058}" destId="{B1F4142F-FEB5-47BE-A381-5E5CD40571C5}" srcOrd="1" destOrd="0" presId="urn:microsoft.com/office/officeart/2005/8/layout/lProcess3"/>
    <dgm:cxn modelId="{9F1E16DA-D92D-4C48-BD63-E171BF958125}" type="presParOf" srcId="{BB8F214E-78F1-4F08-A137-82FCD435E058}" destId="{34815F04-54D7-439C-A97B-D5F250D846B8}" srcOrd="2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F743248-D692-4189-A97D-C135540C8FC3}" type="doc">
      <dgm:prSet loTypeId="urn:microsoft.com/office/officeart/2005/8/layout/lProcess3" loCatId="process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5541D329-AF11-45C3-8CBD-5B8E6B7379BC}">
      <dgm:prSet phldrT="[Текст]" custT="1"/>
      <dgm:spPr/>
      <dgm:t>
        <a:bodyPr/>
        <a:lstStyle/>
        <a:p>
          <a:pPr algn="l"/>
          <a:r>
            <a:rPr lang="ru-RU" sz="1600" b="1" dirty="0" smtClean="0"/>
            <a:t>25.10.21</a:t>
          </a:r>
        </a:p>
        <a:p>
          <a:pPr algn="l"/>
          <a:r>
            <a:rPr lang="ru-RU" sz="1600" b="1" dirty="0" smtClean="0"/>
            <a:t>09.11.21</a:t>
          </a:r>
          <a:endParaRPr lang="ru-RU" sz="1600" b="1" dirty="0"/>
        </a:p>
      </dgm:t>
    </dgm:pt>
    <dgm:pt modelId="{9E31F5BD-C8C2-44DD-B591-C865A57E01C7}" type="parTrans" cxnId="{B3AE5E06-FCDE-4BBB-95A2-F46BFE2AA816}">
      <dgm:prSet/>
      <dgm:spPr/>
      <dgm:t>
        <a:bodyPr/>
        <a:lstStyle/>
        <a:p>
          <a:endParaRPr lang="ru-RU"/>
        </a:p>
      </dgm:t>
    </dgm:pt>
    <dgm:pt modelId="{7EB536E0-EA53-4D36-810E-1BE86C40C3B4}" type="sibTrans" cxnId="{B3AE5E06-FCDE-4BBB-95A2-F46BFE2AA816}">
      <dgm:prSet/>
      <dgm:spPr/>
      <dgm:t>
        <a:bodyPr/>
        <a:lstStyle/>
        <a:p>
          <a:endParaRPr lang="ru-RU"/>
        </a:p>
      </dgm:t>
    </dgm:pt>
    <dgm:pt modelId="{968EDD90-221D-457C-BF2C-CD733054910F}">
      <dgm:prSet custT="1"/>
      <dgm:spPr/>
      <dgm:t>
        <a:bodyPr/>
        <a:lstStyle/>
        <a:p>
          <a:r>
            <a:rPr lang="ru-RU" sz="1200" dirty="0" smtClean="0"/>
            <a:t>Судороги тонико-клонического характера с утратой сознания, между приступами в сознание не приходит, приступы судорог более часа</a:t>
          </a:r>
        </a:p>
        <a:p>
          <a:r>
            <a:rPr lang="ru-RU" sz="1200" dirty="0" smtClean="0"/>
            <a:t>(</a:t>
          </a:r>
          <a:r>
            <a:rPr lang="en-US" sz="1200" dirty="0" smtClean="0"/>
            <a:t>R-</a:t>
          </a:r>
          <a:r>
            <a:rPr lang="ru-RU" sz="1200" dirty="0" err="1" smtClean="0"/>
            <a:t>фия</a:t>
          </a:r>
          <a:r>
            <a:rPr lang="ru-RU" sz="1200" dirty="0" smtClean="0"/>
            <a:t> от 26/10/21 без патологии)</a:t>
          </a:r>
          <a:endParaRPr lang="ru-RU" sz="1200" dirty="0"/>
        </a:p>
      </dgm:t>
    </dgm:pt>
    <dgm:pt modelId="{5376020C-5D49-4DFB-A033-D087B57072F2}" type="parTrans" cxnId="{B0F25DFF-DDDF-4868-A1A1-ED52643754EE}">
      <dgm:prSet/>
      <dgm:spPr/>
      <dgm:t>
        <a:bodyPr/>
        <a:lstStyle/>
        <a:p>
          <a:endParaRPr lang="ru-RU"/>
        </a:p>
      </dgm:t>
    </dgm:pt>
    <dgm:pt modelId="{2BE3C73E-C17F-4ECA-A345-1889FD5286A7}" type="sibTrans" cxnId="{B0F25DFF-DDDF-4868-A1A1-ED52643754EE}">
      <dgm:prSet/>
      <dgm:spPr/>
      <dgm:t>
        <a:bodyPr/>
        <a:lstStyle/>
        <a:p>
          <a:endParaRPr lang="ru-RU"/>
        </a:p>
      </dgm:t>
    </dgm:pt>
    <dgm:pt modelId="{79DBC953-1A7D-435F-ADD7-22C5E6BE5F98}">
      <dgm:prSet phldrT="[Текст]" custT="1"/>
      <dgm:spPr/>
      <dgm:t>
        <a:bodyPr/>
        <a:lstStyle/>
        <a:p>
          <a:r>
            <a:rPr lang="ru-RU" sz="1200" dirty="0" err="1" smtClean="0"/>
            <a:t>Цеф</a:t>
          </a:r>
          <a:r>
            <a:rPr lang="ru-RU" sz="1200" dirty="0" smtClean="0"/>
            <a:t> </a:t>
          </a:r>
          <a:r>
            <a:rPr lang="en-US" sz="1200" dirty="0" smtClean="0"/>
            <a:t>III</a:t>
          </a:r>
          <a:r>
            <a:rPr lang="ru-RU" sz="1200" dirty="0" smtClean="0"/>
            <a:t> 1 г. 2 р/д (10)</a:t>
          </a:r>
        </a:p>
        <a:p>
          <a:r>
            <a:rPr lang="ru-RU" sz="1200" dirty="0" err="1" smtClean="0"/>
            <a:t>Дексаметазон</a:t>
          </a:r>
          <a:r>
            <a:rPr lang="ru-RU" sz="1200" dirty="0" smtClean="0"/>
            <a:t>  (4мг в/в) (4 р/д. 2 д.) (3 р/д. 1 д.)  (2 р/д. 2 д.)</a:t>
          </a:r>
        </a:p>
        <a:p>
          <a:r>
            <a:rPr lang="ru-RU" sz="1200" dirty="0" err="1" smtClean="0"/>
            <a:t>Кеппра</a:t>
          </a:r>
          <a:r>
            <a:rPr lang="ru-RU" sz="1200" dirty="0" smtClean="0"/>
            <a:t>  60мг/ кг веса</a:t>
          </a:r>
        </a:p>
        <a:p>
          <a:r>
            <a:rPr lang="ru-RU" sz="1200" dirty="0" err="1" smtClean="0"/>
            <a:t>Конвулекс</a:t>
          </a:r>
          <a:r>
            <a:rPr lang="ru-RU" sz="1200" dirty="0" smtClean="0"/>
            <a:t> по 30 мг/кг в/в титрование</a:t>
          </a:r>
        </a:p>
        <a:p>
          <a:r>
            <a:rPr lang="ru-RU" sz="1200" dirty="0" err="1" smtClean="0"/>
            <a:t>Депакин</a:t>
          </a:r>
          <a:r>
            <a:rPr lang="ru-RU" sz="1200" dirty="0" smtClean="0"/>
            <a:t> сироп 30 мг/кг длительно регулярно</a:t>
          </a:r>
        </a:p>
        <a:p>
          <a:r>
            <a:rPr lang="ru-RU" sz="1200" dirty="0" err="1" smtClean="0"/>
            <a:t>Сенактен</a:t>
          </a:r>
          <a:r>
            <a:rPr lang="ru-RU" sz="1200" dirty="0" smtClean="0"/>
            <a:t> Депо по схеме – получили в стационаре</a:t>
          </a:r>
        </a:p>
        <a:p>
          <a:r>
            <a:rPr lang="ru-RU" sz="1200" dirty="0" err="1" smtClean="0"/>
            <a:t>Сенактен</a:t>
          </a:r>
          <a:r>
            <a:rPr lang="ru-RU" sz="1200" dirty="0" smtClean="0"/>
            <a:t> депо 1,0 мл в/м через 1 день 1 </a:t>
          </a:r>
          <a:r>
            <a:rPr lang="ru-RU" sz="1200" dirty="0" err="1" smtClean="0"/>
            <a:t>мес</a:t>
          </a:r>
          <a:r>
            <a:rPr lang="ru-RU" sz="1200" dirty="0" smtClean="0"/>
            <a:t> (рекомендована но не получали)</a:t>
          </a:r>
        </a:p>
      </dgm:t>
    </dgm:pt>
    <dgm:pt modelId="{C009E727-E811-47CC-AFF3-134A8647DA26}" type="parTrans" cxnId="{84DA4273-3E57-4C7D-9A32-CE7290EEBF1F}">
      <dgm:prSet/>
      <dgm:spPr/>
      <dgm:t>
        <a:bodyPr/>
        <a:lstStyle/>
        <a:p>
          <a:endParaRPr lang="ru-RU"/>
        </a:p>
      </dgm:t>
    </dgm:pt>
    <dgm:pt modelId="{4DDE2836-989A-475C-BDD6-E7FB679A1BFE}" type="sibTrans" cxnId="{84DA4273-3E57-4C7D-9A32-CE7290EEBF1F}">
      <dgm:prSet/>
      <dgm:spPr/>
      <dgm:t>
        <a:bodyPr/>
        <a:lstStyle/>
        <a:p>
          <a:endParaRPr lang="ru-RU"/>
        </a:p>
      </dgm:t>
    </dgm:pt>
    <dgm:pt modelId="{531DA285-5275-4BD1-BADB-66B87108DE56}">
      <dgm:prSet custT="1"/>
      <dgm:spPr/>
      <dgm:t>
        <a:bodyPr/>
        <a:lstStyle/>
        <a:p>
          <a:pPr algn="l"/>
          <a:r>
            <a:rPr lang="ru-RU" sz="1200" dirty="0" err="1" smtClean="0"/>
            <a:t>Кепра</a:t>
          </a:r>
          <a:r>
            <a:rPr lang="ru-RU" sz="1200" dirty="0" smtClean="0"/>
            <a:t> 60 мг/кг</a:t>
          </a:r>
        </a:p>
        <a:p>
          <a:pPr algn="l"/>
          <a:r>
            <a:rPr lang="ru-RU" sz="1200" dirty="0" err="1" smtClean="0"/>
            <a:t>Цефтазидим</a:t>
          </a:r>
          <a:r>
            <a:rPr lang="ru-RU" sz="1200" dirty="0" smtClean="0"/>
            <a:t> 1 г в/м (2 р/д. 5 д.)</a:t>
          </a:r>
        </a:p>
        <a:p>
          <a:pPr algn="l"/>
          <a:r>
            <a:rPr lang="ru-RU" sz="1200" dirty="0" err="1" smtClean="0"/>
            <a:t>Карбамазепин</a:t>
          </a:r>
          <a:r>
            <a:rPr lang="ru-RU" sz="1200" dirty="0" smtClean="0"/>
            <a:t>  5 мг / кг  до 16 мг/ кг веса длительно</a:t>
          </a:r>
        </a:p>
        <a:p>
          <a:pPr algn="l"/>
          <a:r>
            <a:rPr lang="ru-RU" sz="1200" dirty="0" err="1" smtClean="0"/>
            <a:t>Сенактен</a:t>
          </a:r>
          <a:r>
            <a:rPr lang="ru-RU" sz="1200" dirty="0" smtClean="0"/>
            <a:t> депо 1,0 мл в/м 1 раз в </a:t>
          </a:r>
          <a:r>
            <a:rPr lang="ru-RU" sz="1200" dirty="0" err="1" smtClean="0"/>
            <a:t>мес</a:t>
          </a:r>
          <a:r>
            <a:rPr lang="ru-RU" sz="1200" dirty="0" smtClean="0"/>
            <a:t> – 1 год (рекомендована но не получали)</a:t>
          </a:r>
          <a:endParaRPr lang="ru-RU" sz="1200" dirty="0" smtClean="0">
            <a:latin typeface="Times New Roman"/>
            <a:cs typeface="Times New Roman"/>
          </a:endParaRPr>
        </a:p>
      </dgm:t>
    </dgm:pt>
    <dgm:pt modelId="{31593CDA-E330-4B4E-8AEE-11C19783CD36}" type="sibTrans" cxnId="{FA7DE4AC-F908-40A7-BB86-EA22AF7745C8}">
      <dgm:prSet/>
      <dgm:spPr/>
      <dgm:t>
        <a:bodyPr/>
        <a:lstStyle/>
        <a:p>
          <a:endParaRPr lang="ru-RU"/>
        </a:p>
      </dgm:t>
    </dgm:pt>
    <dgm:pt modelId="{81240EAC-4AD1-4D2D-BED6-4566780C0FE4}" type="parTrans" cxnId="{FA7DE4AC-F908-40A7-BB86-EA22AF7745C8}">
      <dgm:prSet/>
      <dgm:spPr/>
      <dgm:t>
        <a:bodyPr/>
        <a:lstStyle/>
        <a:p>
          <a:endParaRPr lang="ru-RU"/>
        </a:p>
      </dgm:t>
    </dgm:pt>
    <dgm:pt modelId="{3CA31D33-7C71-4403-B64C-3073A74F25B5}">
      <dgm:prSet custT="1"/>
      <dgm:spPr/>
      <dgm:t>
        <a:bodyPr/>
        <a:lstStyle/>
        <a:p>
          <a:r>
            <a:rPr lang="ru-RU" sz="1200" dirty="0" smtClean="0"/>
            <a:t>Судороги тонико-клонического характера с нарушением сознания длительно 20-30 минут (</a:t>
          </a:r>
          <a:r>
            <a:rPr lang="en-US" sz="1200" dirty="0" smtClean="0"/>
            <a:t>R-</a:t>
          </a:r>
          <a:r>
            <a:rPr lang="ru-RU" sz="1200" dirty="0" err="1" smtClean="0"/>
            <a:t>фия</a:t>
          </a:r>
          <a:r>
            <a:rPr lang="ru-RU" sz="1200" dirty="0" smtClean="0"/>
            <a:t> от 26/11/21 левосторонней бронхопневмонии) </a:t>
          </a:r>
          <a:endParaRPr lang="ru-RU" sz="1200" dirty="0"/>
        </a:p>
      </dgm:t>
    </dgm:pt>
    <dgm:pt modelId="{608E66B8-A1A4-48F7-ACDD-99CE4D15995B}" type="sibTrans" cxnId="{B169991C-6BA7-4E79-93C0-2E49487136A9}">
      <dgm:prSet/>
      <dgm:spPr/>
      <dgm:t>
        <a:bodyPr/>
        <a:lstStyle/>
        <a:p>
          <a:endParaRPr lang="ru-RU"/>
        </a:p>
      </dgm:t>
    </dgm:pt>
    <dgm:pt modelId="{28FEAF35-F58C-4870-B75D-A1E0EA7D5625}" type="parTrans" cxnId="{B169991C-6BA7-4E79-93C0-2E49487136A9}">
      <dgm:prSet/>
      <dgm:spPr/>
      <dgm:t>
        <a:bodyPr/>
        <a:lstStyle/>
        <a:p>
          <a:endParaRPr lang="ru-RU"/>
        </a:p>
      </dgm:t>
    </dgm:pt>
    <dgm:pt modelId="{500ACDAB-7043-4838-9E41-2824797502D3}">
      <dgm:prSet phldrT="[Текст]" custT="1"/>
      <dgm:spPr/>
      <dgm:t>
        <a:bodyPr/>
        <a:lstStyle/>
        <a:p>
          <a:r>
            <a:rPr lang="ru-RU" sz="1600" b="1" dirty="0" smtClean="0"/>
            <a:t>26.11.21</a:t>
          </a:r>
        </a:p>
        <a:p>
          <a:r>
            <a:rPr lang="ru-RU" sz="1600" b="1" dirty="0" smtClean="0"/>
            <a:t>01.12.21</a:t>
          </a:r>
        </a:p>
      </dgm:t>
    </dgm:pt>
    <dgm:pt modelId="{0C6F1CC7-3A1A-4AE5-8DF2-AC6D6D39F232}" type="sibTrans" cxnId="{A8C627F1-A008-46C5-9B4D-4F9A9F9D0ED6}">
      <dgm:prSet/>
      <dgm:spPr/>
      <dgm:t>
        <a:bodyPr/>
        <a:lstStyle/>
        <a:p>
          <a:endParaRPr lang="ru-RU"/>
        </a:p>
      </dgm:t>
    </dgm:pt>
    <dgm:pt modelId="{1F22771C-A30C-420C-83C0-D975B2749CB2}" type="parTrans" cxnId="{A8C627F1-A008-46C5-9B4D-4F9A9F9D0ED6}">
      <dgm:prSet/>
      <dgm:spPr/>
      <dgm:t>
        <a:bodyPr/>
        <a:lstStyle/>
        <a:p>
          <a:endParaRPr lang="ru-RU"/>
        </a:p>
      </dgm:t>
    </dgm:pt>
    <dgm:pt modelId="{464B5046-0B96-4BDA-9367-0ADB7C40AD2D}" type="pres">
      <dgm:prSet presAssocID="{5F743248-D692-4189-A97D-C135540C8FC3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65E9724-B3D5-4561-AE1E-6547191232B3}" type="pres">
      <dgm:prSet presAssocID="{5541D329-AF11-45C3-8CBD-5B8E6B7379BC}" presName="horFlow" presStyleCnt="0"/>
      <dgm:spPr/>
    </dgm:pt>
    <dgm:pt modelId="{83F1DA63-6DA8-44B0-9D00-8B73AEC20DCD}" type="pres">
      <dgm:prSet presAssocID="{5541D329-AF11-45C3-8CBD-5B8E6B7379BC}" presName="bigChev" presStyleLbl="node1" presStyleIdx="0" presStyleCnt="2" custScaleX="72448"/>
      <dgm:spPr/>
      <dgm:t>
        <a:bodyPr/>
        <a:lstStyle/>
        <a:p>
          <a:endParaRPr lang="ru-RU"/>
        </a:p>
      </dgm:t>
    </dgm:pt>
    <dgm:pt modelId="{D554D059-96EF-4537-8F11-25DE6B6A2CDE}" type="pres">
      <dgm:prSet presAssocID="{5376020C-5D49-4DFB-A033-D087B57072F2}" presName="parTrans" presStyleCnt="0"/>
      <dgm:spPr/>
    </dgm:pt>
    <dgm:pt modelId="{7BC775EE-D698-4106-A46A-0D57FB72E7E4}" type="pres">
      <dgm:prSet presAssocID="{968EDD90-221D-457C-BF2C-CD733054910F}" presName="node" presStyleLbl="alignAccFollowNode1" presStyleIdx="0" presStyleCnt="4" custScaleX="176071" custScaleY="1718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77AEC2-B29B-44F8-92F4-AC09C3FB945A}" type="pres">
      <dgm:prSet presAssocID="{2BE3C73E-C17F-4ECA-A345-1889FD5286A7}" presName="sibTrans" presStyleCnt="0"/>
      <dgm:spPr/>
    </dgm:pt>
    <dgm:pt modelId="{4625EA8C-658F-4033-91A2-365851D5C435}" type="pres">
      <dgm:prSet presAssocID="{79DBC953-1A7D-435F-ADD7-22C5E6BE5F98}" presName="node" presStyleLbl="alignAccFollowNode1" presStyleIdx="1" presStyleCnt="4" custScaleX="242764" custScaleY="316057" custLinFactX="-6705" custLinFactNeighborX="-100000" custLinFactNeighborY="-61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2066CE-53B6-4C4D-ABE1-7DD3652D35B9}" type="pres">
      <dgm:prSet presAssocID="{5541D329-AF11-45C3-8CBD-5B8E6B7379BC}" presName="vSp" presStyleCnt="0"/>
      <dgm:spPr/>
    </dgm:pt>
    <dgm:pt modelId="{5013F312-044A-441B-93FE-419FFFECDEF6}" type="pres">
      <dgm:prSet presAssocID="{500ACDAB-7043-4838-9E41-2824797502D3}" presName="horFlow" presStyleCnt="0"/>
      <dgm:spPr/>
    </dgm:pt>
    <dgm:pt modelId="{7641F5E6-97B1-4C00-B713-D7B7E51F0A3E}" type="pres">
      <dgm:prSet presAssocID="{500ACDAB-7043-4838-9E41-2824797502D3}" presName="bigChev" presStyleLbl="node1" presStyleIdx="1" presStyleCnt="2" custScaleX="74407"/>
      <dgm:spPr/>
      <dgm:t>
        <a:bodyPr/>
        <a:lstStyle/>
        <a:p>
          <a:endParaRPr lang="ru-RU"/>
        </a:p>
      </dgm:t>
    </dgm:pt>
    <dgm:pt modelId="{6D619509-802B-4B2D-87C7-7555669B005C}" type="pres">
      <dgm:prSet presAssocID="{28FEAF35-F58C-4870-B75D-A1E0EA7D5625}" presName="parTrans" presStyleCnt="0"/>
      <dgm:spPr/>
    </dgm:pt>
    <dgm:pt modelId="{9EC6D21B-E562-440C-B615-25ADC3E59390}" type="pres">
      <dgm:prSet presAssocID="{3CA31D33-7C71-4403-B64C-3073A74F25B5}" presName="node" presStyleLbl="alignAccFollowNode1" presStyleIdx="2" presStyleCnt="4" custScaleX="176071" custScaleY="1718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14D496-5AD8-47DB-B4E1-7BC690EE61BD}" type="pres">
      <dgm:prSet presAssocID="{608E66B8-A1A4-48F7-ACDD-99CE4D15995B}" presName="sibTrans" presStyleCnt="0"/>
      <dgm:spPr/>
    </dgm:pt>
    <dgm:pt modelId="{20F01089-7B77-44B2-A0F5-33031E47916B}" type="pres">
      <dgm:prSet presAssocID="{531DA285-5275-4BD1-BADB-66B87108DE56}" presName="node" presStyleLbl="alignAccFollowNode1" presStyleIdx="3" presStyleCnt="4" custScaleX="226956" custScaleY="203632" custLinFactX="-15122" custLinFactNeighborX="-100000" custLinFactNeighborY="-47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579C1EC-6B77-479E-A6C1-359F7D6B1FDC}" type="presOf" srcId="{5F743248-D692-4189-A97D-C135540C8FC3}" destId="{464B5046-0B96-4BDA-9367-0ADB7C40AD2D}" srcOrd="0" destOrd="0" presId="urn:microsoft.com/office/officeart/2005/8/layout/lProcess3"/>
    <dgm:cxn modelId="{5F627994-36AF-43EB-9F7C-C2ADE5C7227C}" type="presOf" srcId="{3CA31D33-7C71-4403-B64C-3073A74F25B5}" destId="{9EC6D21B-E562-440C-B615-25ADC3E59390}" srcOrd="0" destOrd="0" presId="urn:microsoft.com/office/officeart/2005/8/layout/lProcess3"/>
    <dgm:cxn modelId="{84DA4273-3E57-4C7D-9A32-CE7290EEBF1F}" srcId="{5541D329-AF11-45C3-8CBD-5B8E6B7379BC}" destId="{79DBC953-1A7D-435F-ADD7-22C5E6BE5F98}" srcOrd="1" destOrd="0" parTransId="{C009E727-E811-47CC-AFF3-134A8647DA26}" sibTransId="{4DDE2836-989A-475C-BDD6-E7FB679A1BFE}"/>
    <dgm:cxn modelId="{B169991C-6BA7-4E79-93C0-2E49487136A9}" srcId="{500ACDAB-7043-4838-9E41-2824797502D3}" destId="{3CA31D33-7C71-4403-B64C-3073A74F25B5}" srcOrd="0" destOrd="0" parTransId="{28FEAF35-F58C-4870-B75D-A1E0EA7D5625}" sibTransId="{608E66B8-A1A4-48F7-ACDD-99CE4D15995B}"/>
    <dgm:cxn modelId="{88288ABC-98B5-464D-8D54-D6C66F454831}" type="presOf" srcId="{968EDD90-221D-457C-BF2C-CD733054910F}" destId="{7BC775EE-D698-4106-A46A-0D57FB72E7E4}" srcOrd="0" destOrd="0" presId="urn:microsoft.com/office/officeart/2005/8/layout/lProcess3"/>
    <dgm:cxn modelId="{B0F25DFF-DDDF-4868-A1A1-ED52643754EE}" srcId="{5541D329-AF11-45C3-8CBD-5B8E6B7379BC}" destId="{968EDD90-221D-457C-BF2C-CD733054910F}" srcOrd="0" destOrd="0" parTransId="{5376020C-5D49-4DFB-A033-D087B57072F2}" sibTransId="{2BE3C73E-C17F-4ECA-A345-1889FD5286A7}"/>
    <dgm:cxn modelId="{0E8133BB-E4AC-444F-B005-1A7B1A96CD3B}" type="presOf" srcId="{500ACDAB-7043-4838-9E41-2824797502D3}" destId="{7641F5E6-97B1-4C00-B713-D7B7E51F0A3E}" srcOrd="0" destOrd="0" presId="urn:microsoft.com/office/officeart/2005/8/layout/lProcess3"/>
    <dgm:cxn modelId="{ED7AEA58-456E-4B2B-80BD-42131D75FE02}" type="presOf" srcId="{5541D329-AF11-45C3-8CBD-5B8E6B7379BC}" destId="{83F1DA63-6DA8-44B0-9D00-8B73AEC20DCD}" srcOrd="0" destOrd="0" presId="urn:microsoft.com/office/officeart/2005/8/layout/lProcess3"/>
    <dgm:cxn modelId="{995F6524-546B-4F0E-9171-45B6E0018D54}" type="presOf" srcId="{79DBC953-1A7D-435F-ADD7-22C5E6BE5F98}" destId="{4625EA8C-658F-4033-91A2-365851D5C435}" srcOrd="0" destOrd="0" presId="urn:microsoft.com/office/officeart/2005/8/layout/lProcess3"/>
    <dgm:cxn modelId="{FA7DE4AC-F908-40A7-BB86-EA22AF7745C8}" srcId="{500ACDAB-7043-4838-9E41-2824797502D3}" destId="{531DA285-5275-4BD1-BADB-66B87108DE56}" srcOrd="1" destOrd="0" parTransId="{81240EAC-4AD1-4D2D-BED6-4566780C0FE4}" sibTransId="{31593CDA-E330-4B4E-8AEE-11C19783CD36}"/>
    <dgm:cxn modelId="{83E3D271-2515-4973-AB5C-C89F5FAD2A94}" type="presOf" srcId="{531DA285-5275-4BD1-BADB-66B87108DE56}" destId="{20F01089-7B77-44B2-A0F5-33031E47916B}" srcOrd="0" destOrd="0" presId="urn:microsoft.com/office/officeart/2005/8/layout/lProcess3"/>
    <dgm:cxn modelId="{B3AE5E06-FCDE-4BBB-95A2-F46BFE2AA816}" srcId="{5F743248-D692-4189-A97D-C135540C8FC3}" destId="{5541D329-AF11-45C3-8CBD-5B8E6B7379BC}" srcOrd="0" destOrd="0" parTransId="{9E31F5BD-C8C2-44DD-B591-C865A57E01C7}" sibTransId="{7EB536E0-EA53-4D36-810E-1BE86C40C3B4}"/>
    <dgm:cxn modelId="{A8C627F1-A008-46C5-9B4D-4F9A9F9D0ED6}" srcId="{5F743248-D692-4189-A97D-C135540C8FC3}" destId="{500ACDAB-7043-4838-9E41-2824797502D3}" srcOrd="1" destOrd="0" parTransId="{1F22771C-A30C-420C-83C0-D975B2749CB2}" sibTransId="{0C6F1CC7-3A1A-4AE5-8DF2-AC6D6D39F232}"/>
    <dgm:cxn modelId="{8BB423D1-D866-4FF3-B69B-D2B746DF2071}" type="presParOf" srcId="{464B5046-0B96-4BDA-9367-0ADB7C40AD2D}" destId="{365E9724-B3D5-4561-AE1E-6547191232B3}" srcOrd="0" destOrd="0" presId="urn:microsoft.com/office/officeart/2005/8/layout/lProcess3"/>
    <dgm:cxn modelId="{939F2433-DC59-45DF-A098-CF7B421C56DA}" type="presParOf" srcId="{365E9724-B3D5-4561-AE1E-6547191232B3}" destId="{83F1DA63-6DA8-44B0-9D00-8B73AEC20DCD}" srcOrd="0" destOrd="0" presId="urn:microsoft.com/office/officeart/2005/8/layout/lProcess3"/>
    <dgm:cxn modelId="{A88B8743-0433-417F-AF64-6709F89F69EA}" type="presParOf" srcId="{365E9724-B3D5-4561-AE1E-6547191232B3}" destId="{D554D059-96EF-4537-8F11-25DE6B6A2CDE}" srcOrd="1" destOrd="0" presId="urn:microsoft.com/office/officeart/2005/8/layout/lProcess3"/>
    <dgm:cxn modelId="{A428E89F-8DBF-4D22-A5BB-17620A937B66}" type="presParOf" srcId="{365E9724-B3D5-4561-AE1E-6547191232B3}" destId="{7BC775EE-D698-4106-A46A-0D57FB72E7E4}" srcOrd="2" destOrd="0" presId="urn:microsoft.com/office/officeart/2005/8/layout/lProcess3"/>
    <dgm:cxn modelId="{3B159036-56F8-4474-8375-A23F11F7EF9A}" type="presParOf" srcId="{365E9724-B3D5-4561-AE1E-6547191232B3}" destId="{2277AEC2-B29B-44F8-92F4-AC09C3FB945A}" srcOrd="3" destOrd="0" presId="urn:microsoft.com/office/officeart/2005/8/layout/lProcess3"/>
    <dgm:cxn modelId="{30FD0189-B331-4BC3-99CA-8D05648495EF}" type="presParOf" srcId="{365E9724-B3D5-4561-AE1E-6547191232B3}" destId="{4625EA8C-658F-4033-91A2-365851D5C435}" srcOrd="4" destOrd="0" presId="urn:microsoft.com/office/officeart/2005/8/layout/lProcess3"/>
    <dgm:cxn modelId="{BF2BC82F-A409-492A-8996-ADF7B6757F65}" type="presParOf" srcId="{464B5046-0B96-4BDA-9367-0ADB7C40AD2D}" destId="{A72066CE-53B6-4C4D-ABE1-7DD3652D35B9}" srcOrd="1" destOrd="0" presId="urn:microsoft.com/office/officeart/2005/8/layout/lProcess3"/>
    <dgm:cxn modelId="{3316D7E7-16F0-40F9-A1C2-D62310671705}" type="presParOf" srcId="{464B5046-0B96-4BDA-9367-0ADB7C40AD2D}" destId="{5013F312-044A-441B-93FE-419FFFECDEF6}" srcOrd="2" destOrd="0" presId="urn:microsoft.com/office/officeart/2005/8/layout/lProcess3"/>
    <dgm:cxn modelId="{A3C61488-F493-4EE6-84D1-7206E8589218}" type="presParOf" srcId="{5013F312-044A-441B-93FE-419FFFECDEF6}" destId="{7641F5E6-97B1-4C00-B713-D7B7E51F0A3E}" srcOrd="0" destOrd="0" presId="urn:microsoft.com/office/officeart/2005/8/layout/lProcess3"/>
    <dgm:cxn modelId="{5F6349F2-0720-4FA0-958B-60BE0FB3D22C}" type="presParOf" srcId="{5013F312-044A-441B-93FE-419FFFECDEF6}" destId="{6D619509-802B-4B2D-87C7-7555669B005C}" srcOrd="1" destOrd="0" presId="urn:microsoft.com/office/officeart/2005/8/layout/lProcess3"/>
    <dgm:cxn modelId="{D5F7758D-8EBB-4021-9843-A283A6531E6A}" type="presParOf" srcId="{5013F312-044A-441B-93FE-419FFFECDEF6}" destId="{9EC6D21B-E562-440C-B615-25ADC3E59390}" srcOrd="2" destOrd="0" presId="urn:microsoft.com/office/officeart/2005/8/layout/lProcess3"/>
    <dgm:cxn modelId="{2C081234-67E1-4EDC-8774-46A7BE579816}" type="presParOf" srcId="{5013F312-044A-441B-93FE-419FFFECDEF6}" destId="{8214D496-5AD8-47DB-B4E1-7BC690EE61BD}" srcOrd="3" destOrd="0" presId="urn:microsoft.com/office/officeart/2005/8/layout/lProcess3"/>
    <dgm:cxn modelId="{43359281-25BF-44E0-AC07-56929ED03F21}" type="presParOf" srcId="{5013F312-044A-441B-93FE-419FFFECDEF6}" destId="{20F01089-7B77-44B2-A0F5-33031E47916B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B4AA7D6-D815-464D-BE7F-8A97B65EEED0}" type="doc">
      <dgm:prSet loTypeId="urn:microsoft.com/office/officeart/2008/layout/HalfCircleOrganizationChart" loCatId="hierarchy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9C2C2A7D-3218-4BB8-86A5-9FC14CF8B994}">
      <dgm:prSet phldrT="[Текст]"/>
      <dgm:spPr/>
      <dgm:t>
        <a:bodyPr/>
        <a:lstStyle/>
        <a:p>
          <a:r>
            <a:rPr lang="ru-RU" b="1" dirty="0" smtClean="0"/>
            <a:t>ВОПРОСЫ</a:t>
          </a:r>
          <a:endParaRPr lang="ru-RU" b="1" dirty="0"/>
        </a:p>
      </dgm:t>
    </dgm:pt>
    <dgm:pt modelId="{8E4BB41A-9B32-4E18-8394-7CD0E82926D0}" type="parTrans" cxnId="{C78EE83A-731D-4BC7-A9B2-EA11183D4BE0}">
      <dgm:prSet/>
      <dgm:spPr/>
      <dgm:t>
        <a:bodyPr/>
        <a:lstStyle/>
        <a:p>
          <a:endParaRPr lang="ru-RU" b="1"/>
        </a:p>
      </dgm:t>
    </dgm:pt>
    <dgm:pt modelId="{E088515A-2B91-43B7-ACA1-5BE2FDA17F50}" type="sibTrans" cxnId="{C78EE83A-731D-4BC7-A9B2-EA11183D4BE0}">
      <dgm:prSet/>
      <dgm:spPr/>
      <dgm:t>
        <a:bodyPr/>
        <a:lstStyle/>
        <a:p>
          <a:endParaRPr lang="ru-RU" b="1"/>
        </a:p>
      </dgm:t>
    </dgm:pt>
    <dgm:pt modelId="{C1B88817-ABDE-4702-BB04-EB3C20C67C29}">
      <dgm:prSet phldrT="[Текст]"/>
      <dgm:spPr/>
      <dgm:t>
        <a:bodyPr/>
        <a:lstStyle/>
        <a:p>
          <a:r>
            <a:rPr lang="ru-RU" b="1" dirty="0" smtClean="0"/>
            <a:t>Как определить это состояние?</a:t>
          </a:r>
          <a:endParaRPr lang="ru-RU" b="1" dirty="0"/>
        </a:p>
      </dgm:t>
    </dgm:pt>
    <dgm:pt modelId="{28E329D3-7EBD-446A-92E2-A3F84DC15B5D}" type="parTrans" cxnId="{97362556-A4E7-43B6-A84B-5A0B9D5D76E3}">
      <dgm:prSet/>
      <dgm:spPr/>
      <dgm:t>
        <a:bodyPr/>
        <a:lstStyle/>
        <a:p>
          <a:endParaRPr lang="ru-RU" b="1"/>
        </a:p>
      </dgm:t>
    </dgm:pt>
    <dgm:pt modelId="{9847EBDA-E6B2-4A8B-8621-024021BC13FF}" type="sibTrans" cxnId="{97362556-A4E7-43B6-A84B-5A0B9D5D76E3}">
      <dgm:prSet/>
      <dgm:spPr/>
      <dgm:t>
        <a:bodyPr/>
        <a:lstStyle/>
        <a:p>
          <a:endParaRPr lang="ru-RU" b="1"/>
        </a:p>
      </dgm:t>
    </dgm:pt>
    <dgm:pt modelId="{867A2402-028D-4998-BFDB-12ABC777F621}">
      <dgm:prSet/>
      <dgm:spPr/>
      <dgm:t>
        <a:bodyPr/>
        <a:lstStyle/>
        <a:p>
          <a:r>
            <a:rPr lang="ru-RU" b="1" dirty="0" smtClean="0"/>
            <a:t>Может ли так протекать аутоиммунный энцефалит?</a:t>
          </a:r>
        </a:p>
      </dgm:t>
    </dgm:pt>
    <dgm:pt modelId="{A7DAEB0A-0A1F-42DD-A4ED-1E9F8F9AF79A}" type="parTrans" cxnId="{5D477EEA-985F-4F9C-ACC0-A0B2062A2147}">
      <dgm:prSet/>
      <dgm:spPr/>
      <dgm:t>
        <a:bodyPr/>
        <a:lstStyle/>
        <a:p>
          <a:endParaRPr lang="ru-RU" b="1"/>
        </a:p>
      </dgm:t>
    </dgm:pt>
    <dgm:pt modelId="{E9DE9F58-2F80-42C9-9C0D-183B20552E38}" type="sibTrans" cxnId="{5D477EEA-985F-4F9C-ACC0-A0B2062A2147}">
      <dgm:prSet/>
      <dgm:spPr/>
      <dgm:t>
        <a:bodyPr/>
        <a:lstStyle/>
        <a:p>
          <a:endParaRPr lang="ru-RU" b="1"/>
        </a:p>
      </dgm:t>
    </dgm:pt>
    <dgm:pt modelId="{7A2ABBEF-0829-4481-B95F-6894777D5BF9}" type="pres">
      <dgm:prSet presAssocID="{3B4AA7D6-D815-464D-BE7F-8A97B65EEED0}" presName="Name0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B5584CB-0CFF-4756-AEA0-BD60E12167D2}" type="pres">
      <dgm:prSet presAssocID="{9C2C2A7D-3218-4BB8-86A5-9FC14CF8B994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69C842D3-1ECA-4D4D-A145-59BC4B9E821F}" type="pres">
      <dgm:prSet presAssocID="{9C2C2A7D-3218-4BB8-86A5-9FC14CF8B994}" presName="rootComposite1" presStyleCnt="0"/>
      <dgm:spPr/>
      <dgm:t>
        <a:bodyPr/>
        <a:lstStyle/>
        <a:p>
          <a:endParaRPr lang="ru-RU"/>
        </a:p>
      </dgm:t>
    </dgm:pt>
    <dgm:pt modelId="{CCBC73D1-E81B-4B49-A38D-16D09EAAC534}" type="pres">
      <dgm:prSet presAssocID="{9C2C2A7D-3218-4BB8-86A5-9FC14CF8B994}" presName="rootText1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841674F-8B1A-4E87-8484-24995CE8E72D}" type="pres">
      <dgm:prSet presAssocID="{9C2C2A7D-3218-4BB8-86A5-9FC14CF8B994}" presName="topArc1" presStyleLbl="parChTrans1D1" presStyleIdx="0" presStyleCnt="6"/>
      <dgm:spPr/>
      <dgm:t>
        <a:bodyPr/>
        <a:lstStyle/>
        <a:p>
          <a:endParaRPr lang="ru-RU"/>
        </a:p>
      </dgm:t>
    </dgm:pt>
    <dgm:pt modelId="{B622ED33-9B75-4E0D-9D63-2B23A1732E8E}" type="pres">
      <dgm:prSet presAssocID="{9C2C2A7D-3218-4BB8-86A5-9FC14CF8B994}" presName="bottomArc1" presStyleLbl="parChTrans1D1" presStyleIdx="1" presStyleCnt="6"/>
      <dgm:spPr/>
      <dgm:t>
        <a:bodyPr/>
        <a:lstStyle/>
        <a:p>
          <a:endParaRPr lang="ru-RU"/>
        </a:p>
      </dgm:t>
    </dgm:pt>
    <dgm:pt modelId="{B8EAED1F-6968-4992-8737-5D7A5EC2E213}" type="pres">
      <dgm:prSet presAssocID="{9C2C2A7D-3218-4BB8-86A5-9FC14CF8B994}" presName="topConnNode1" presStyleLbl="node1" presStyleIdx="0" presStyleCnt="0"/>
      <dgm:spPr/>
      <dgm:t>
        <a:bodyPr/>
        <a:lstStyle/>
        <a:p>
          <a:endParaRPr lang="ru-RU"/>
        </a:p>
      </dgm:t>
    </dgm:pt>
    <dgm:pt modelId="{691CA904-B396-413E-85DB-DCFD69F97E93}" type="pres">
      <dgm:prSet presAssocID="{9C2C2A7D-3218-4BB8-86A5-9FC14CF8B994}" presName="hierChild2" presStyleCnt="0"/>
      <dgm:spPr/>
      <dgm:t>
        <a:bodyPr/>
        <a:lstStyle/>
        <a:p>
          <a:endParaRPr lang="ru-RU"/>
        </a:p>
      </dgm:t>
    </dgm:pt>
    <dgm:pt modelId="{2A12BBD4-9B1D-4050-AB3B-5DCB84CB062A}" type="pres">
      <dgm:prSet presAssocID="{28E329D3-7EBD-446A-92E2-A3F84DC15B5D}" presName="Name28" presStyleLbl="parChTrans1D2" presStyleIdx="0" presStyleCnt="2"/>
      <dgm:spPr/>
      <dgm:t>
        <a:bodyPr/>
        <a:lstStyle/>
        <a:p>
          <a:endParaRPr lang="ru-RU"/>
        </a:p>
      </dgm:t>
    </dgm:pt>
    <dgm:pt modelId="{C2BFF0A8-3593-4FB1-8DD5-B4676611DA9A}" type="pres">
      <dgm:prSet presAssocID="{C1B88817-ABDE-4702-BB04-EB3C20C67C29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BD30947F-1CE5-4424-93A1-85C1E27FF2F8}" type="pres">
      <dgm:prSet presAssocID="{C1B88817-ABDE-4702-BB04-EB3C20C67C29}" presName="rootComposite2" presStyleCnt="0"/>
      <dgm:spPr/>
      <dgm:t>
        <a:bodyPr/>
        <a:lstStyle/>
        <a:p>
          <a:endParaRPr lang="ru-RU"/>
        </a:p>
      </dgm:t>
    </dgm:pt>
    <dgm:pt modelId="{E0B4773C-56D7-4072-AD48-3D1AF87AAE85}" type="pres">
      <dgm:prSet presAssocID="{C1B88817-ABDE-4702-BB04-EB3C20C67C29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F8FF825-3561-4676-BDF5-178A61DD43FE}" type="pres">
      <dgm:prSet presAssocID="{C1B88817-ABDE-4702-BB04-EB3C20C67C29}" presName="topArc2" presStyleLbl="parChTrans1D1" presStyleIdx="2" presStyleCnt="6"/>
      <dgm:spPr/>
      <dgm:t>
        <a:bodyPr/>
        <a:lstStyle/>
        <a:p>
          <a:endParaRPr lang="ru-RU"/>
        </a:p>
      </dgm:t>
    </dgm:pt>
    <dgm:pt modelId="{929D3458-C611-44C8-807F-283C4D003C34}" type="pres">
      <dgm:prSet presAssocID="{C1B88817-ABDE-4702-BB04-EB3C20C67C29}" presName="bottomArc2" presStyleLbl="parChTrans1D1" presStyleIdx="3" presStyleCnt="6"/>
      <dgm:spPr/>
      <dgm:t>
        <a:bodyPr/>
        <a:lstStyle/>
        <a:p>
          <a:endParaRPr lang="ru-RU"/>
        </a:p>
      </dgm:t>
    </dgm:pt>
    <dgm:pt modelId="{E06B9271-4152-4D50-8ED0-CD7452A441C6}" type="pres">
      <dgm:prSet presAssocID="{C1B88817-ABDE-4702-BB04-EB3C20C67C29}" presName="topConnNode2" presStyleLbl="node2" presStyleIdx="0" presStyleCnt="0"/>
      <dgm:spPr/>
      <dgm:t>
        <a:bodyPr/>
        <a:lstStyle/>
        <a:p>
          <a:endParaRPr lang="ru-RU"/>
        </a:p>
      </dgm:t>
    </dgm:pt>
    <dgm:pt modelId="{97F81F1D-B101-4934-BA96-BF7E3A95E6C6}" type="pres">
      <dgm:prSet presAssocID="{C1B88817-ABDE-4702-BB04-EB3C20C67C29}" presName="hierChild4" presStyleCnt="0"/>
      <dgm:spPr/>
      <dgm:t>
        <a:bodyPr/>
        <a:lstStyle/>
        <a:p>
          <a:endParaRPr lang="ru-RU"/>
        </a:p>
      </dgm:t>
    </dgm:pt>
    <dgm:pt modelId="{40E1F64B-0A19-4907-9FB7-F291BF3C0386}" type="pres">
      <dgm:prSet presAssocID="{C1B88817-ABDE-4702-BB04-EB3C20C67C29}" presName="hierChild5" presStyleCnt="0"/>
      <dgm:spPr/>
      <dgm:t>
        <a:bodyPr/>
        <a:lstStyle/>
        <a:p>
          <a:endParaRPr lang="ru-RU"/>
        </a:p>
      </dgm:t>
    </dgm:pt>
    <dgm:pt modelId="{FC56EC06-0DEF-4C37-8124-B87F28131A4F}" type="pres">
      <dgm:prSet presAssocID="{A7DAEB0A-0A1F-42DD-A4ED-1E9F8F9AF79A}" presName="Name28" presStyleLbl="parChTrans1D2" presStyleIdx="1" presStyleCnt="2"/>
      <dgm:spPr/>
      <dgm:t>
        <a:bodyPr/>
        <a:lstStyle/>
        <a:p>
          <a:endParaRPr lang="ru-RU"/>
        </a:p>
      </dgm:t>
    </dgm:pt>
    <dgm:pt modelId="{4EE9A0DA-DAD5-4AE0-A9BE-9E6879F7F4E1}" type="pres">
      <dgm:prSet presAssocID="{867A2402-028D-4998-BFDB-12ABC777F621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FD52C1C8-FBC0-486A-B0FD-8920C9BFCB6B}" type="pres">
      <dgm:prSet presAssocID="{867A2402-028D-4998-BFDB-12ABC777F621}" presName="rootComposite2" presStyleCnt="0"/>
      <dgm:spPr/>
      <dgm:t>
        <a:bodyPr/>
        <a:lstStyle/>
        <a:p>
          <a:endParaRPr lang="ru-RU"/>
        </a:p>
      </dgm:t>
    </dgm:pt>
    <dgm:pt modelId="{18E07550-9544-43D1-9535-E2D68C53EE27}" type="pres">
      <dgm:prSet presAssocID="{867A2402-028D-4998-BFDB-12ABC777F621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618F35F-F3A3-4A18-B14D-559D557EACFC}" type="pres">
      <dgm:prSet presAssocID="{867A2402-028D-4998-BFDB-12ABC777F621}" presName="topArc2" presStyleLbl="parChTrans1D1" presStyleIdx="4" presStyleCnt="6"/>
      <dgm:spPr/>
      <dgm:t>
        <a:bodyPr/>
        <a:lstStyle/>
        <a:p>
          <a:endParaRPr lang="ru-RU"/>
        </a:p>
      </dgm:t>
    </dgm:pt>
    <dgm:pt modelId="{AB537B29-CD99-4435-9202-8BB921762B45}" type="pres">
      <dgm:prSet presAssocID="{867A2402-028D-4998-BFDB-12ABC777F621}" presName="bottomArc2" presStyleLbl="parChTrans1D1" presStyleIdx="5" presStyleCnt="6"/>
      <dgm:spPr/>
      <dgm:t>
        <a:bodyPr/>
        <a:lstStyle/>
        <a:p>
          <a:endParaRPr lang="ru-RU"/>
        </a:p>
      </dgm:t>
    </dgm:pt>
    <dgm:pt modelId="{C6DEA93D-EB6B-47B6-932D-E637A00F9528}" type="pres">
      <dgm:prSet presAssocID="{867A2402-028D-4998-BFDB-12ABC777F621}" presName="topConnNode2" presStyleLbl="node2" presStyleIdx="0" presStyleCnt="0"/>
      <dgm:spPr/>
      <dgm:t>
        <a:bodyPr/>
        <a:lstStyle/>
        <a:p>
          <a:endParaRPr lang="ru-RU"/>
        </a:p>
      </dgm:t>
    </dgm:pt>
    <dgm:pt modelId="{DAF317CC-381D-457F-9641-0AD3830C8B6F}" type="pres">
      <dgm:prSet presAssocID="{867A2402-028D-4998-BFDB-12ABC777F621}" presName="hierChild4" presStyleCnt="0"/>
      <dgm:spPr/>
      <dgm:t>
        <a:bodyPr/>
        <a:lstStyle/>
        <a:p>
          <a:endParaRPr lang="ru-RU"/>
        </a:p>
      </dgm:t>
    </dgm:pt>
    <dgm:pt modelId="{C0E7BAF9-8C4B-4650-8711-33F7DBD9D768}" type="pres">
      <dgm:prSet presAssocID="{867A2402-028D-4998-BFDB-12ABC777F621}" presName="hierChild5" presStyleCnt="0"/>
      <dgm:spPr/>
      <dgm:t>
        <a:bodyPr/>
        <a:lstStyle/>
        <a:p>
          <a:endParaRPr lang="ru-RU"/>
        </a:p>
      </dgm:t>
    </dgm:pt>
    <dgm:pt modelId="{89EB8CC3-C9C4-48B2-8412-5DE8D59D9041}" type="pres">
      <dgm:prSet presAssocID="{9C2C2A7D-3218-4BB8-86A5-9FC14CF8B994}" presName="hierChild3" presStyleCnt="0"/>
      <dgm:spPr/>
      <dgm:t>
        <a:bodyPr/>
        <a:lstStyle/>
        <a:p>
          <a:endParaRPr lang="ru-RU"/>
        </a:p>
      </dgm:t>
    </dgm:pt>
  </dgm:ptLst>
  <dgm:cxnLst>
    <dgm:cxn modelId="{D64BA0A4-F2F8-4E75-B118-C71B78013290}" type="presOf" srcId="{9C2C2A7D-3218-4BB8-86A5-9FC14CF8B994}" destId="{CCBC73D1-E81B-4B49-A38D-16D09EAAC534}" srcOrd="0" destOrd="0" presId="urn:microsoft.com/office/officeart/2008/layout/HalfCircleOrganizationChart"/>
    <dgm:cxn modelId="{A91F4DE7-7451-45FE-BD2C-791FB4C09200}" type="presOf" srcId="{867A2402-028D-4998-BFDB-12ABC777F621}" destId="{18E07550-9544-43D1-9535-E2D68C53EE27}" srcOrd="0" destOrd="0" presId="urn:microsoft.com/office/officeart/2008/layout/HalfCircleOrganizationChart"/>
    <dgm:cxn modelId="{6942298A-FBF3-4457-BA1F-8E93AA95FCE8}" type="presOf" srcId="{A7DAEB0A-0A1F-42DD-A4ED-1E9F8F9AF79A}" destId="{FC56EC06-0DEF-4C37-8124-B87F28131A4F}" srcOrd="0" destOrd="0" presId="urn:microsoft.com/office/officeart/2008/layout/HalfCircleOrganizationChart"/>
    <dgm:cxn modelId="{5D477EEA-985F-4F9C-ACC0-A0B2062A2147}" srcId="{9C2C2A7D-3218-4BB8-86A5-9FC14CF8B994}" destId="{867A2402-028D-4998-BFDB-12ABC777F621}" srcOrd="1" destOrd="0" parTransId="{A7DAEB0A-0A1F-42DD-A4ED-1E9F8F9AF79A}" sibTransId="{E9DE9F58-2F80-42C9-9C0D-183B20552E38}"/>
    <dgm:cxn modelId="{1EF5C2BF-4C36-46D9-A4CB-5CD2F0F6837E}" type="presOf" srcId="{9C2C2A7D-3218-4BB8-86A5-9FC14CF8B994}" destId="{B8EAED1F-6968-4992-8737-5D7A5EC2E213}" srcOrd="1" destOrd="0" presId="urn:microsoft.com/office/officeart/2008/layout/HalfCircleOrganizationChart"/>
    <dgm:cxn modelId="{E03FEBA7-1FA2-4177-B5F9-3E0B9CC9CA3B}" type="presOf" srcId="{28E329D3-7EBD-446A-92E2-A3F84DC15B5D}" destId="{2A12BBD4-9B1D-4050-AB3B-5DCB84CB062A}" srcOrd="0" destOrd="0" presId="urn:microsoft.com/office/officeart/2008/layout/HalfCircleOrganizationChart"/>
    <dgm:cxn modelId="{C78EE83A-731D-4BC7-A9B2-EA11183D4BE0}" srcId="{3B4AA7D6-D815-464D-BE7F-8A97B65EEED0}" destId="{9C2C2A7D-3218-4BB8-86A5-9FC14CF8B994}" srcOrd="0" destOrd="0" parTransId="{8E4BB41A-9B32-4E18-8394-7CD0E82926D0}" sibTransId="{E088515A-2B91-43B7-ACA1-5BE2FDA17F50}"/>
    <dgm:cxn modelId="{50EEFBCA-729D-4A21-9D85-A3EE7E290700}" type="presOf" srcId="{867A2402-028D-4998-BFDB-12ABC777F621}" destId="{C6DEA93D-EB6B-47B6-932D-E637A00F9528}" srcOrd="1" destOrd="0" presId="urn:microsoft.com/office/officeart/2008/layout/HalfCircleOrganizationChart"/>
    <dgm:cxn modelId="{E229DB27-6E5F-4903-ADF7-82320501F85F}" type="presOf" srcId="{C1B88817-ABDE-4702-BB04-EB3C20C67C29}" destId="{E06B9271-4152-4D50-8ED0-CD7452A441C6}" srcOrd="1" destOrd="0" presId="urn:microsoft.com/office/officeart/2008/layout/HalfCircleOrganizationChart"/>
    <dgm:cxn modelId="{EE9C246D-C722-4822-88B2-02C1CE94F343}" type="presOf" srcId="{C1B88817-ABDE-4702-BB04-EB3C20C67C29}" destId="{E0B4773C-56D7-4072-AD48-3D1AF87AAE85}" srcOrd="0" destOrd="0" presId="urn:microsoft.com/office/officeart/2008/layout/HalfCircleOrganizationChart"/>
    <dgm:cxn modelId="{97362556-A4E7-43B6-A84B-5A0B9D5D76E3}" srcId="{9C2C2A7D-3218-4BB8-86A5-9FC14CF8B994}" destId="{C1B88817-ABDE-4702-BB04-EB3C20C67C29}" srcOrd="0" destOrd="0" parTransId="{28E329D3-7EBD-446A-92E2-A3F84DC15B5D}" sibTransId="{9847EBDA-E6B2-4A8B-8621-024021BC13FF}"/>
    <dgm:cxn modelId="{B8019629-6208-4C45-8C57-07C8A5EA5A5C}" type="presOf" srcId="{3B4AA7D6-D815-464D-BE7F-8A97B65EEED0}" destId="{7A2ABBEF-0829-4481-B95F-6894777D5BF9}" srcOrd="0" destOrd="0" presId="urn:microsoft.com/office/officeart/2008/layout/HalfCircleOrganizationChart"/>
    <dgm:cxn modelId="{4903584B-5F68-4433-A6D3-3CD4FEDCF368}" type="presParOf" srcId="{7A2ABBEF-0829-4481-B95F-6894777D5BF9}" destId="{DB5584CB-0CFF-4756-AEA0-BD60E12167D2}" srcOrd="0" destOrd="0" presId="urn:microsoft.com/office/officeart/2008/layout/HalfCircleOrganizationChart"/>
    <dgm:cxn modelId="{D4E3DE78-F87F-4147-AC39-7EBA56DAFF6F}" type="presParOf" srcId="{DB5584CB-0CFF-4756-AEA0-BD60E12167D2}" destId="{69C842D3-1ECA-4D4D-A145-59BC4B9E821F}" srcOrd="0" destOrd="0" presId="urn:microsoft.com/office/officeart/2008/layout/HalfCircleOrganizationChart"/>
    <dgm:cxn modelId="{2F766718-7771-454F-B0AE-71AB58AF57C7}" type="presParOf" srcId="{69C842D3-1ECA-4D4D-A145-59BC4B9E821F}" destId="{CCBC73D1-E81B-4B49-A38D-16D09EAAC534}" srcOrd="0" destOrd="0" presId="urn:microsoft.com/office/officeart/2008/layout/HalfCircleOrganizationChart"/>
    <dgm:cxn modelId="{CAF93DCC-1A4D-4B70-8F21-B53082958EE6}" type="presParOf" srcId="{69C842D3-1ECA-4D4D-A145-59BC4B9E821F}" destId="{4841674F-8B1A-4E87-8484-24995CE8E72D}" srcOrd="1" destOrd="0" presId="urn:microsoft.com/office/officeart/2008/layout/HalfCircleOrganizationChart"/>
    <dgm:cxn modelId="{78B228AC-AD64-4838-9150-4FEDF4ACE1FF}" type="presParOf" srcId="{69C842D3-1ECA-4D4D-A145-59BC4B9E821F}" destId="{B622ED33-9B75-4E0D-9D63-2B23A1732E8E}" srcOrd="2" destOrd="0" presId="urn:microsoft.com/office/officeart/2008/layout/HalfCircleOrganizationChart"/>
    <dgm:cxn modelId="{EA1E19DD-D9FF-4329-A74F-133056229200}" type="presParOf" srcId="{69C842D3-1ECA-4D4D-A145-59BC4B9E821F}" destId="{B8EAED1F-6968-4992-8737-5D7A5EC2E213}" srcOrd="3" destOrd="0" presId="urn:microsoft.com/office/officeart/2008/layout/HalfCircleOrganizationChart"/>
    <dgm:cxn modelId="{12BCC804-34FA-44AF-83D2-04182EF15790}" type="presParOf" srcId="{DB5584CB-0CFF-4756-AEA0-BD60E12167D2}" destId="{691CA904-B396-413E-85DB-DCFD69F97E93}" srcOrd="1" destOrd="0" presId="urn:microsoft.com/office/officeart/2008/layout/HalfCircleOrganizationChart"/>
    <dgm:cxn modelId="{B46FD10A-BB69-4894-A304-68800D74E580}" type="presParOf" srcId="{691CA904-B396-413E-85DB-DCFD69F97E93}" destId="{2A12BBD4-9B1D-4050-AB3B-5DCB84CB062A}" srcOrd="0" destOrd="0" presId="urn:microsoft.com/office/officeart/2008/layout/HalfCircleOrganizationChart"/>
    <dgm:cxn modelId="{08D863C8-F3AA-4592-8303-43E259E9383B}" type="presParOf" srcId="{691CA904-B396-413E-85DB-DCFD69F97E93}" destId="{C2BFF0A8-3593-4FB1-8DD5-B4676611DA9A}" srcOrd="1" destOrd="0" presId="urn:microsoft.com/office/officeart/2008/layout/HalfCircleOrganizationChart"/>
    <dgm:cxn modelId="{505AAD5C-BF70-4961-B3C5-08CCA32B4596}" type="presParOf" srcId="{C2BFF0A8-3593-4FB1-8DD5-B4676611DA9A}" destId="{BD30947F-1CE5-4424-93A1-85C1E27FF2F8}" srcOrd="0" destOrd="0" presId="urn:microsoft.com/office/officeart/2008/layout/HalfCircleOrganizationChart"/>
    <dgm:cxn modelId="{2DB8DA81-9DE7-4537-8266-DEF0DBA5AA20}" type="presParOf" srcId="{BD30947F-1CE5-4424-93A1-85C1E27FF2F8}" destId="{E0B4773C-56D7-4072-AD48-3D1AF87AAE85}" srcOrd="0" destOrd="0" presId="urn:microsoft.com/office/officeart/2008/layout/HalfCircleOrganizationChart"/>
    <dgm:cxn modelId="{D0EF1611-05B6-42E2-900A-3AE117A0397C}" type="presParOf" srcId="{BD30947F-1CE5-4424-93A1-85C1E27FF2F8}" destId="{AF8FF825-3561-4676-BDF5-178A61DD43FE}" srcOrd="1" destOrd="0" presId="urn:microsoft.com/office/officeart/2008/layout/HalfCircleOrganizationChart"/>
    <dgm:cxn modelId="{619F7DC6-60C8-499B-B56D-5124DEC34678}" type="presParOf" srcId="{BD30947F-1CE5-4424-93A1-85C1E27FF2F8}" destId="{929D3458-C611-44C8-807F-283C4D003C34}" srcOrd="2" destOrd="0" presId="urn:microsoft.com/office/officeart/2008/layout/HalfCircleOrganizationChart"/>
    <dgm:cxn modelId="{2BDFC105-28E9-4DF3-94ED-0AF80C3CD15B}" type="presParOf" srcId="{BD30947F-1CE5-4424-93A1-85C1E27FF2F8}" destId="{E06B9271-4152-4D50-8ED0-CD7452A441C6}" srcOrd="3" destOrd="0" presId="urn:microsoft.com/office/officeart/2008/layout/HalfCircleOrganizationChart"/>
    <dgm:cxn modelId="{2D3F7F85-DF57-4FDC-BCF1-AAFD64458733}" type="presParOf" srcId="{C2BFF0A8-3593-4FB1-8DD5-B4676611DA9A}" destId="{97F81F1D-B101-4934-BA96-BF7E3A95E6C6}" srcOrd="1" destOrd="0" presId="urn:microsoft.com/office/officeart/2008/layout/HalfCircleOrganizationChart"/>
    <dgm:cxn modelId="{CF174EC9-F2C1-4A78-968B-98A08687B29E}" type="presParOf" srcId="{C2BFF0A8-3593-4FB1-8DD5-B4676611DA9A}" destId="{40E1F64B-0A19-4907-9FB7-F291BF3C0386}" srcOrd="2" destOrd="0" presId="urn:microsoft.com/office/officeart/2008/layout/HalfCircleOrganizationChart"/>
    <dgm:cxn modelId="{DDB7E1CC-38D9-4D38-B963-93AE241A0E1E}" type="presParOf" srcId="{691CA904-B396-413E-85DB-DCFD69F97E93}" destId="{FC56EC06-0DEF-4C37-8124-B87F28131A4F}" srcOrd="2" destOrd="0" presId="urn:microsoft.com/office/officeart/2008/layout/HalfCircleOrganizationChart"/>
    <dgm:cxn modelId="{670ED9F8-4967-4B05-A238-5DF5E05D17DA}" type="presParOf" srcId="{691CA904-B396-413E-85DB-DCFD69F97E93}" destId="{4EE9A0DA-DAD5-4AE0-A9BE-9E6879F7F4E1}" srcOrd="3" destOrd="0" presId="urn:microsoft.com/office/officeart/2008/layout/HalfCircleOrganizationChart"/>
    <dgm:cxn modelId="{0C419D24-D0C8-4CA4-9A7B-DA652DB478D4}" type="presParOf" srcId="{4EE9A0DA-DAD5-4AE0-A9BE-9E6879F7F4E1}" destId="{FD52C1C8-FBC0-486A-B0FD-8920C9BFCB6B}" srcOrd="0" destOrd="0" presId="urn:microsoft.com/office/officeart/2008/layout/HalfCircleOrganizationChart"/>
    <dgm:cxn modelId="{BC749D14-A8EA-4129-B18C-65C0D31D5E46}" type="presParOf" srcId="{FD52C1C8-FBC0-486A-B0FD-8920C9BFCB6B}" destId="{18E07550-9544-43D1-9535-E2D68C53EE27}" srcOrd="0" destOrd="0" presId="urn:microsoft.com/office/officeart/2008/layout/HalfCircleOrganizationChart"/>
    <dgm:cxn modelId="{DA6B77E6-D367-4E0A-B0CB-D7549D3ABC44}" type="presParOf" srcId="{FD52C1C8-FBC0-486A-B0FD-8920C9BFCB6B}" destId="{6618F35F-F3A3-4A18-B14D-559D557EACFC}" srcOrd="1" destOrd="0" presId="urn:microsoft.com/office/officeart/2008/layout/HalfCircleOrganizationChart"/>
    <dgm:cxn modelId="{F57E4B3D-90C3-44EA-A45C-FA39D6F3CF72}" type="presParOf" srcId="{FD52C1C8-FBC0-486A-B0FD-8920C9BFCB6B}" destId="{AB537B29-CD99-4435-9202-8BB921762B45}" srcOrd="2" destOrd="0" presId="urn:microsoft.com/office/officeart/2008/layout/HalfCircleOrganizationChart"/>
    <dgm:cxn modelId="{99AFFE58-E612-44E2-928A-A43A71FF4CC4}" type="presParOf" srcId="{FD52C1C8-FBC0-486A-B0FD-8920C9BFCB6B}" destId="{C6DEA93D-EB6B-47B6-932D-E637A00F9528}" srcOrd="3" destOrd="0" presId="urn:microsoft.com/office/officeart/2008/layout/HalfCircleOrganizationChart"/>
    <dgm:cxn modelId="{4A9A7DC2-F416-42B9-B8E3-68137CE923D3}" type="presParOf" srcId="{4EE9A0DA-DAD5-4AE0-A9BE-9E6879F7F4E1}" destId="{DAF317CC-381D-457F-9641-0AD3830C8B6F}" srcOrd="1" destOrd="0" presId="urn:microsoft.com/office/officeart/2008/layout/HalfCircleOrganizationChart"/>
    <dgm:cxn modelId="{2E8FDA47-DFFD-4E0A-A498-170D173253FD}" type="presParOf" srcId="{4EE9A0DA-DAD5-4AE0-A9BE-9E6879F7F4E1}" destId="{C0E7BAF9-8C4B-4650-8711-33F7DBD9D768}" srcOrd="2" destOrd="0" presId="urn:microsoft.com/office/officeart/2008/layout/HalfCircleOrganizationChart"/>
    <dgm:cxn modelId="{7FD8A4ED-8D87-4355-9B5C-3DBDFCA03421}" type="presParOf" srcId="{DB5584CB-0CFF-4756-AEA0-BD60E12167D2}" destId="{89EB8CC3-C9C4-48B2-8412-5DE8D59D9041}" srcOrd="2" destOrd="0" presId="urn:microsoft.com/office/officeart/2008/layout/HalfCircleOrganization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13907C-999D-4F69-A821-DE95986E83F9}">
      <dsp:nvSpPr>
        <dsp:cNvPr id="0" name=""/>
        <dsp:cNvSpPr/>
      </dsp:nvSpPr>
      <dsp:spPr>
        <a:xfrm rot="5400000">
          <a:off x="-175653" y="190194"/>
          <a:ext cx="1171024" cy="819717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5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27.06. 2016</a:t>
          </a:r>
          <a:r>
            <a:rPr lang="kk-KZ" sz="1400" b="1" kern="1200" dirty="0" smtClean="0"/>
            <a:t>г.</a:t>
          </a:r>
          <a:endParaRPr lang="ru-RU" sz="1400" b="1" kern="1200" dirty="0"/>
        </a:p>
      </dsp:txBody>
      <dsp:txXfrm rot="-5400000">
        <a:off x="1" y="424400"/>
        <a:ext cx="819717" cy="351307"/>
      </dsp:txXfrm>
    </dsp:sp>
    <dsp:sp modelId="{CF6F5195-77EE-43FD-B04C-82F4421E40E5}">
      <dsp:nvSpPr>
        <dsp:cNvPr id="0" name=""/>
        <dsp:cNvSpPr/>
      </dsp:nvSpPr>
      <dsp:spPr>
        <a:xfrm rot="5400000">
          <a:off x="4277547" y="-3444218"/>
          <a:ext cx="761566" cy="767722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+mj-lt"/>
            </a:rPr>
            <a:t>Внебольничная двусторонняя, справа тотальная пневмония, </a:t>
          </a:r>
          <a:r>
            <a:rPr lang="ru-RU" sz="1800" kern="1200" dirty="0" err="1" smtClean="0">
              <a:latin typeface="+mj-lt"/>
            </a:rPr>
            <a:t>осл</a:t>
          </a:r>
          <a:r>
            <a:rPr lang="ru-RU" sz="1800" kern="1200" dirty="0" smtClean="0">
              <a:latin typeface="+mj-lt"/>
            </a:rPr>
            <a:t>. ателектазом, </a:t>
          </a:r>
          <a:r>
            <a:rPr lang="ru-RU" sz="1800" kern="1200" dirty="0" err="1" smtClean="0">
              <a:latin typeface="+mj-lt"/>
            </a:rPr>
            <a:t>эксудативным</a:t>
          </a:r>
          <a:r>
            <a:rPr lang="ru-RU" sz="1800" kern="1200" dirty="0" smtClean="0">
              <a:latin typeface="+mj-lt"/>
            </a:rPr>
            <a:t> плевритом</a:t>
          </a:r>
          <a:endParaRPr lang="ru-RU" sz="1800" kern="1200" dirty="0"/>
        </a:p>
      </dsp:txBody>
      <dsp:txXfrm rot="-5400000">
        <a:off x="819718" y="50788"/>
        <a:ext cx="7640049" cy="687212"/>
      </dsp:txXfrm>
    </dsp:sp>
    <dsp:sp modelId="{8EB0EEE2-B51F-454F-9574-7A3BF6F21ECD}">
      <dsp:nvSpPr>
        <dsp:cNvPr id="0" name=""/>
        <dsp:cNvSpPr/>
      </dsp:nvSpPr>
      <dsp:spPr>
        <a:xfrm rot="5400000">
          <a:off x="-175653" y="1250947"/>
          <a:ext cx="1171024" cy="819717"/>
        </a:xfrm>
        <a:prstGeom prst="chevron">
          <a:avLst/>
        </a:prstGeom>
        <a:gradFill rotWithShape="0">
          <a:gsLst>
            <a:gs pos="0">
              <a:schemeClr val="accent5">
                <a:hueOff val="1758620"/>
                <a:satOff val="-14175"/>
                <a:lumOff val="4020"/>
                <a:alphaOff val="0"/>
                <a:shade val="15000"/>
                <a:satMod val="180000"/>
              </a:schemeClr>
            </a:gs>
            <a:gs pos="50000">
              <a:schemeClr val="accent5">
                <a:hueOff val="1758620"/>
                <a:satOff val="-14175"/>
                <a:lumOff val="4020"/>
                <a:alphaOff val="0"/>
                <a:shade val="45000"/>
                <a:satMod val="170000"/>
              </a:schemeClr>
            </a:gs>
            <a:gs pos="70000">
              <a:schemeClr val="accent5">
                <a:hueOff val="1758620"/>
                <a:satOff val="-14175"/>
                <a:lumOff val="402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5">
                <a:hueOff val="1758620"/>
                <a:satOff val="-14175"/>
                <a:lumOff val="402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30.06. 2016</a:t>
          </a:r>
          <a:r>
            <a:rPr lang="kk-KZ" sz="1400" b="1" kern="1200" dirty="0" smtClean="0"/>
            <a:t>г.</a:t>
          </a:r>
          <a:endParaRPr lang="ru-RU" sz="1400" kern="1200" dirty="0"/>
        </a:p>
      </dsp:txBody>
      <dsp:txXfrm rot="-5400000">
        <a:off x="1" y="1485153"/>
        <a:ext cx="819717" cy="351307"/>
      </dsp:txXfrm>
    </dsp:sp>
    <dsp:sp modelId="{9B07A550-65DB-435E-8E61-F445A771A126}">
      <dsp:nvSpPr>
        <dsp:cNvPr id="0" name=""/>
        <dsp:cNvSpPr/>
      </dsp:nvSpPr>
      <dsp:spPr>
        <a:xfrm rot="5400000">
          <a:off x="4277747" y="-2382736"/>
          <a:ext cx="761165" cy="767722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1758620"/>
              <a:satOff val="-14175"/>
              <a:lumOff val="402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+mj-lt"/>
            </a:rPr>
            <a:t>Первый приступ:</a:t>
          </a:r>
          <a:r>
            <a:rPr lang="ru-RU" sz="1800" kern="1200" dirty="0" smtClean="0"/>
            <a:t> ребенок стал падать, не смогла сидеть на горшке, упала, стиснула лицо</a:t>
          </a:r>
          <a:r>
            <a:rPr lang="ru-RU" sz="1800" kern="1200" dirty="0" smtClean="0">
              <a:latin typeface="+mj-lt"/>
            </a:rPr>
            <a:t>. Переведена в ОАРИТ(11 д.)</a:t>
          </a:r>
          <a:endParaRPr lang="ru-RU" sz="1800" kern="1200" dirty="0"/>
        </a:p>
      </dsp:txBody>
      <dsp:txXfrm rot="-5400000">
        <a:off x="819717" y="1112451"/>
        <a:ext cx="7640069" cy="686851"/>
      </dsp:txXfrm>
    </dsp:sp>
    <dsp:sp modelId="{27529A06-69E4-44CB-A307-2AD143960F7B}">
      <dsp:nvSpPr>
        <dsp:cNvPr id="0" name=""/>
        <dsp:cNvSpPr/>
      </dsp:nvSpPr>
      <dsp:spPr>
        <a:xfrm rot="5400000">
          <a:off x="-175653" y="2311700"/>
          <a:ext cx="1171024" cy="819717"/>
        </a:xfrm>
        <a:prstGeom prst="chevron">
          <a:avLst/>
        </a:prstGeom>
        <a:gradFill rotWithShape="0">
          <a:gsLst>
            <a:gs pos="0">
              <a:schemeClr val="accent5">
                <a:hueOff val="3517239"/>
                <a:satOff val="-28349"/>
                <a:lumOff val="8040"/>
                <a:alphaOff val="0"/>
                <a:shade val="15000"/>
                <a:satMod val="180000"/>
              </a:schemeClr>
            </a:gs>
            <a:gs pos="50000">
              <a:schemeClr val="accent5">
                <a:hueOff val="3517239"/>
                <a:satOff val="-28349"/>
                <a:lumOff val="8040"/>
                <a:alphaOff val="0"/>
                <a:shade val="45000"/>
                <a:satMod val="170000"/>
              </a:schemeClr>
            </a:gs>
            <a:gs pos="70000">
              <a:schemeClr val="accent5">
                <a:hueOff val="3517239"/>
                <a:satOff val="-28349"/>
                <a:lumOff val="804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5">
                <a:hueOff val="3517239"/>
                <a:satOff val="-28349"/>
                <a:lumOff val="804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22.07. 2016</a:t>
          </a:r>
          <a:r>
            <a:rPr lang="kk-KZ" sz="1400" b="1" kern="1200" dirty="0" smtClean="0"/>
            <a:t>г.</a:t>
          </a:r>
          <a:endParaRPr lang="ru-RU" sz="1400" kern="1200" dirty="0"/>
        </a:p>
      </dsp:txBody>
      <dsp:txXfrm rot="-5400000">
        <a:off x="1" y="2545906"/>
        <a:ext cx="819717" cy="351307"/>
      </dsp:txXfrm>
    </dsp:sp>
    <dsp:sp modelId="{5945E193-EEF6-4016-8F81-1F2E637AE0B7}">
      <dsp:nvSpPr>
        <dsp:cNvPr id="0" name=""/>
        <dsp:cNvSpPr/>
      </dsp:nvSpPr>
      <dsp:spPr>
        <a:xfrm rot="5400000">
          <a:off x="4277747" y="-1321983"/>
          <a:ext cx="761165" cy="767722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3517239"/>
              <a:satOff val="-28349"/>
              <a:lumOff val="804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+mj-lt"/>
            </a:rPr>
            <a:t>Выписаны с улучшением, с неврологическим дефицитом </a:t>
          </a:r>
          <a:r>
            <a:rPr lang="en-US" sz="1800" kern="1200" dirty="0" smtClean="0">
              <a:latin typeface="+mj-lt"/>
            </a:rPr>
            <a:t>(</a:t>
          </a:r>
          <a:r>
            <a:rPr lang="ru-RU" sz="1800" kern="1200" dirty="0" smtClean="0">
              <a:latin typeface="+mj-lt"/>
            </a:rPr>
            <a:t>р</a:t>
          </a:r>
          <a:r>
            <a:rPr lang="ru-RU" sz="1800" kern="1200" dirty="0" smtClean="0"/>
            <a:t>ебенок утратил ранее приобретенные навыки психомоторного развития) </a:t>
          </a:r>
          <a:endParaRPr lang="ru-RU" sz="1800" kern="1200" dirty="0"/>
        </a:p>
      </dsp:txBody>
      <dsp:txXfrm rot="-5400000">
        <a:off x="819717" y="2173204"/>
        <a:ext cx="7640069" cy="686851"/>
      </dsp:txXfrm>
    </dsp:sp>
    <dsp:sp modelId="{15C8284D-5C63-4F24-A3D2-217BE65827A2}">
      <dsp:nvSpPr>
        <dsp:cNvPr id="0" name=""/>
        <dsp:cNvSpPr/>
      </dsp:nvSpPr>
      <dsp:spPr>
        <a:xfrm rot="5400000">
          <a:off x="-175653" y="3617967"/>
          <a:ext cx="1171024" cy="819717"/>
        </a:xfrm>
        <a:prstGeom prst="chevron">
          <a:avLst/>
        </a:prstGeom>
        <a:gradFill rotWithShape="0">
          <a:gsLst>
            <a:gs pos="0">
              <a:schemeClr val="accent5">
                <a:hueOff val="5275859"/>
                <a:satOff val="-42524"/>
                <a:lumOff val="12059"/>
                <a:alphaOff val="0"/>
                <a:shade val="15000"/>
                <a:satMod val="180000"/>
              </a:schemeClr>
            </a:gs>
            <a:gs pos="50000">
              <a:schemeClr val="accent5">
                <a:hueOff val="5275859"/>
                <a:satOff val="-42524"/>
                <a:lumOff val="12059"/>
                <a:alphaOff val="0"/>
                <a:shade val="45000"/>
                <a:satMod val="170000"/>
              </a:schemeClr>
            </a:gs>
            <a:gs pos="70000">
              <a:schemeClr val="accent5">
                <a:hueOff val="5275859"/>
                <a:satOff val="-42524"/>
                <a:lumOff val="12059"/>
                <a:alphaOff val="0"/>
                <a:tint val="99000"/>
                <a:shade val="65000"/>
                <a:satMod val="155000"/>
              </a:schemeClr>
            </a:gs>
            <a:gs pos="100000">
              <a:schemeClr val="accent5">
                <a:hueOff val="5275859"/>
                <a:satOff val="-42524"/>
                <a:lumOff val="12059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08.2016-12.2016г</a:t>
          </a:r>
          <a:r>
            <a:rPr lang="ru-RU" sz="1400" kern="1200" dirty="0" smtClean="0"/>
            <a:t>.</a:t>
          </a:r>
          <a:endParaRPr lang="ru-RU" sz="1400" kern="1200" dirty="0"/>
        </a:p>
      </dsp:txBody>
      <dsp:txXfrm rot="-5400000">
        <a:off x="1" y="3852173"/>
        <a:ext cx="819717" cy="351307"/>
      </dsp:txXfrm>
    </dsp:sp>
    <dsp:sp modelId="{EA4E8194-949B-44B0-B9ED-0C27A739AEEE}">
      <dsp:nvSpPr>
        <dsp:cNvPr id="0" name=""/>
        <dsp:cNvSpPr/>
      </dsp:nvSpPr>
      <dsp:spPr>
        <a:xfrm rot="5400000">
          <a:off x="4032233" y="-15716"/>
          <a:ext cx="1252194" cy="767722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5275859"/>
              <a:satOff val="-42524"/>
              <a:lumOff val="12059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+mj-lt"/>
            </a:rPr>
            <a:t>Начата активная реабилитация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Получили </a:t>
          </a:r>
          <a:r>
            <a:rPr lang="ru-RU" sz="1800" kern="1200" dirty="0" err="1" smtClean="0"/>
            <a:t>Кортексин</a:t>
          </a:r>
          <a:r>
            <a:rPr lang="ru-RU" sz="1800" kern="1200" dirty="0" smtClean="0"/>
            <a:t> 5 мг 1р/д 10д.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Положительная динамика: начала сидеть, ходить, улучшилось мелкая моторика, появилась речь.</a:t>
          </a:r>
          <a:endParaRPr lang="ru-RU" sz="1800" kern="1200" dirty="0"/>
        </a:p>
      </dsp:txBody>
      <dsp:txXfrm rot="-5400000">
        <a:off x="819718" y="3257927"/>
        <a:ext cx="7616099" cy="1129940"/>
      </dsp:txXfrm>
    </dsp:sp>
    <dsp:sp modelId="{3834F8C5-9AD5-4EF5-8B91-4768BF854C75}">
      <dsp:nvSpPr>
        <dsp:cNvPr id="0" name=""/>
        <dsp:cNvSpPr/>
      </dsp:nvSpPr>
      <dsp:spPr>
        <a:xfrm rot="5400000">
          <a:off x="-175653" y="4678720"/>
          <a:ext cx="1171024" cy="819717"/>
        </a:xfrm>
        <a:prstGeom prst="chevron">
          <a:avLst/>
        </a:prstGeom>
        <a:gradFill rotWithShape="0">
          <a:gsLst>
            <a:gs pos="0">
              <a:schemeClr val="accent5">
                <a:hueOff val="7034478"/>
                <a:satOff val="-56698"/>
                <a:lumOff val="16079"/>
                <a:alphaOff val="0"/>
                <a:shade val="15000"/>
                <a:satMod val="180000"/>
              </a:schemeClr>
            </a:gs>
            <a:gs pos="50000">
              <a:schemeClr val="accent5">
                <a:hueOff val="7034478"/>
                <a:satOff val="-56698"/>
                <a:lumOff val="16079"/>
                <a:alphaOff val="0"/>
                <a:shade val="45000"/>
                <a:satMod val="170000"/>
              </a:schemeClr>
            </a:gs>
            <a:gs pos="70000">
              <a:schemeClr val="accent5">
                <a:hueOff val="7034478"/>
                <a:satOff val="-56698"/>
                <a:lumOff val="16079"/>
                <a:alphaOff val="0"/>
                <a:tint val="99000"/>
                <a:shade val="65000"/>
                <a:satMod val="155000"/>
              </a:schemeClr>
            </a:gs>
            <a:gs pos="100000">
              <a:schemeClr val="accent5">
                <a:hueOff val="7034478"/>
                <a:satOff val="-56698"/>
                <a:lumOff val="16079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12</a:t>
          </a:r>
          <a:r>
            <a:rPr lang="ru-RU" sz="1200" b="1" kern="1200" dirty="0" smtClean="0"/>
            <a:t>. 2016</a:t>
          </a:r>
          <a:r>
            <a:rPr lang="kk-KZ" sz="1200" b="1" kern="1200" dirty="0" smtClean="0"/>
            <a:t>г.</a:t>
          </a:r>
          <a:endParaRPr lang="ru-RU" sz="1200" kern="1200" dirty="0"/>
        </a:p>
      </dsp:txBody>
      <dsp:txXfrm rot="-5400000">
        <a:off x="1" y="4912926"/>
        <a:ext cx="819717" cy="351307"/>
      </dsp:txXfrm>
    </dsp:sp>
    <dsp:sp modelId="{E05C2CEA-BC63-4D51-BDB4-5C0DE354165D}">
      <dsp:nvSpPr>
        <dsp:cNvPr id="0" name=""/>
        <dsp:cNvSpPr/>
      </dsp:nvSpPr>
      <dsp:spPr>
        <a:xfrm rot="5400000">
          <a:off x="4383191" y="1045036"/>
          <a:ext cx="550277" cy="767722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7034478"/>
              <a:satOff val="-56698"/>
              <a:lumOff val="16079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Судороги в виде замирания</a:t>
          </a:r>
          <a:endParaRPr lang="ru-RU" sz="2000" kern="1200" dirty="0"/>
        </a:p>
      </dsp:txBody>
      <dsp:txXfrm rot="-5400000">
        <a:off x="819717" y="4635372"/>
        <a:ext cx="7650364" cy="49655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AD2C13-9980-490A-AF67-768BCE1FA6D2}">
      <dsp:nvSpPr>
        <dsp:cNvPr id="0" name=""/>
        <dsp:cNvSpPr/>
      </dsp:nvSpPr>
      <dsp:spPr>
        <a:xfrm>
          <a:off x="5989" y="502478"/>
          <a:ext cx="1996124" cy="1063805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Декабрь 2016 г.</a:t>
          </a:r>
          <a:endParaRPr lang="ru-RU" sz="1600" b="1" kern="1200" dirty="0"/>
        </a:p>
      </dsp:txBody>
      <dsp:txXfrm>
        <a:off x="537892" y="502478"/>
        <a:ext cx="932319" cy="1063805"/>
      </dsp:txXfrm>
    </dsp:sp>
    <dsp:sp modelId="{0C5A09E0-1BD3-424A-8FED-E2B6EB0C81C3}">
      <dsp:nvSpPr>
        <dsp:cNvPr id="0" name=""/>
        <dsp:cNvSpPr/>
      </dsp:nvSpPr>
      <dsp:spPr>
        <a:xfrm>
          <a:off x="1656377" y="592901"/>
          <a:ext cx="2207396" cy="882958"/>
        </a:xfrm>
        <a:prstGeom prst="chevron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Судороги в виде замирания,  длит. несколько с. 1-2 р/</a:t>
          </a:r>
          <a:r>
            <a:rPr lang="ru-RU" sz="1200" kern="1200" dirty="0" err="1" smtClean="0"/>
            <a:t>нед</a:t>
          </a:r>
          <a:r>
            <a:rPr lang="ru-RU" sz="1200" kern="1200" dirty="0" smtClean="0"/>
            <a:t>., куп. самостоятельно</a:t>
          </a:r>
        </a:p>
      </dsp:txBody>
      <dsp:txXfrm>
        <a:off x="2097856" y="592901"/>
        <a:ext cx="1324438" cy="882958"/>
      </dsp:txXfrm>
    </dsp:sp>
    <dsp:sp modelId="{60A0E47E-7905-4831-86EE-99497E9B6D5D}">
      <dsp:nvSpPr>
        <dsp:cNvPr id="0" name=""/>
        <dsp:cNvSpPr/>
      </dsp:nvSpPr>
      <dsp:spPr>
        <a:xfrm>
          <a:off x="3554738" y="592901"/>
          <a:ext cx="2207396" cy="882958"/>
        </a:xfrm>
        <a:prstGeom prst="chevron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/>
            <a:t>Депакин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Хроно</a:t>
          </a:r>
          <a:r>
            <a:rPr lang="ru-RU" sz="1600" kern="1200" dirty="0" smtClean="0"/>
            <a:t> 7,5мг/кг </a:t>
          </a:r>
          <a:r>
            <a:rPr lang="ru-RU" sz="1600" kern="1200" dirty="0" smtClean="0">
              <a:latin typeface="Times New Roman"/>
              <a:cs typeface="Times New Roman"/>
            </a:rPr>
            <a:t>↑↑↑ 22 мг/кг </a:t>
          </a:r>
          <a:endParaRPr lang="ru-RU" sz="1600" kern="1200" dirty="0"/>
        </a:p>
      </dsp:txBody>
      <dsp:txXfrm>
        <a:off x="3996217" y="592901"/>
        <a:ext cx="1324438" cy="882958"/>
      </dsp:txXfrm>
    </dsp:sp>
    <dsp:sp modelId="{93107B2E-6E27-4884-A2E1-7F65CD0BAD5B}">
      <dsp:nvSpPr>
        <dsp:cNvPr id="0" name=""/>
        <dsp:cNvSpPr/>
      </dsp:nvSpPr>
      <dsp:spPr>
        <a:xfrm>
          <a:off x="5453100" y="592901"/>
          <a:ext cx="2207396" cy="882958"/>
        </a:xfrm>
        <a:prstGeom prst="chevron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Отмена связи с аллергической реакцией в виде сыпи</a:t>
          </a:r>
          <a:endParaRPr lang="ru-RU" sz="1400" kern="1200" dirty="0"/>
        </a:p>
      </dsp:txBody>
      <dsp:txXfrm>
        <a:off x="5894579" y="592901"/>
        <a:ext cx="1324438" cy="882958"/>
      </dsp:txXfrm>
    </dsp:sp>
    <dsp:sp modelId="{5C2E81B0-BEC3-4FB6-A792-48233EABBC52}">
      <dsp:nvSpPr>
        <dsp:cNvPr id="0" name=""/>
        <dsp:cNvSpPr/>
      </dsp:nvSpPr>
      <dsp:spPr>
        <a:xfrm>
          <a:off x="5989" y="1860185"/>
          <a:ext cx="1978864" cy="1063805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3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</a:rPr>
            <a:t>28.12.16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</a:rPr>
            <a:t>25.01.17</a:t>
          </a:r>
          <a:endParaRPr lang="ru-RU" sz="1600" kern="1200" dirty="0"/>
        </a:p>
      </dsp:txBody>
      <dsp:txXfrm>
        <a:off x="537892" y="1860185"/>
        <a:ext cx="915059" cy="1063805"/>
      </dsp:txXfrm>
    </dsp:sp>
    <dsp:sp modelId="{F788937C-0BB5-4C2C-B11F-4FE33B1B989A}">
      <dsp:nvSpPr>
        <dsp:cNvPr id="0" name=""/>
        <dsp:cNvSpPr/>
      </dsp:nvSpPr>
      <dsp:spPr>
        <a:xfrm>
          <a:off x="1639117" y="1885093"/>
          <a:ext cx="2292624" cy="1013989"/>
        </a:xfrm>
        <a:prstGeom prst="chevron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Судороги в виде замирания, побледнения кожи, длит. несколько с. 2-3 р/д, куп. самостоятельно</a:t>
          </a:r>
        </a:p>
      </dsp:txBody>
      <dsp:txXfrm>
        <a:off x="2146112" y="1885093"/>
        <a:ext cx="1278635" cy="1013989"/>
      </dsp:txXfrm>
    </dsp:sp>
    <dsp:sp modelId="{FD6A8A8A-669B-489A-9B54-05BFD7E8D702}">
      <dsp:nvSpPr>
        <dsp:cNvPr id="0" name=""/>
        <dsp:cNvSpPr/>
      </dsp:nvSpPr>
      <dsp:spPr>
        <a:xfrm>
          <a:off x="3622706" y="1715216"/>
          <a:ext cx="3257919" cy="1353743"/>
        </a:xfrm>
        <a:prstGeom prst="chevron">
          <a:avLst/>
        </a:prstGeom>
        <a:solidFill>
          <a:schemeClr val="accent6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1" u="sng" kern="1200" dirty="0" err="1" smtClean="0"/>
            <a:t>Метипред</a:t>
          </a:r>
          <a:r>
            <a:rPr lang="ru-RU" sz="1200" b="1" i="1" u="sng" kern="1200" dirty="0" smtClean="0"/>
            <a:t> </a:t>
          </a:r>
          <a:r>
            <a:rPr lang="ru-RU" sz="1200" kern="1200" dirty="0" smtClean="0"/>
            <a:t>в/в  20 мг/кг  №3, далее </a:t>
          </a:r>
          <a:r>
            <a:rPr lang="en-US" sz="1200" kern="1200" dirty="0" smtClean="0"/>
            <a:t>per </a:t>
          </a:r>
          <a:r>
            <a:rPr lang="en-US" sz="1200" kern="1200" dirty="0" err="1" smtClean="0"/>
            <a:t>os</a:t>
          </a:r>
          <a:r>
            <a:rPr lang="en-US" sz="1200" kern="1200" dirty="0" smtClean="0"/>
            <a:t> </a:t>
          </a:r>
          <a:r>
            <a:rPr lang="ru-RU" sz="1200" kern="1200" dirty="0" smtClean="0"/>
            <a:t>2 мг/кг </a:t>
          </a:r>
          <a:r>
            <a:rPr lang="ru-RU" sz="1200" kern="1200" dirty="0" smtClean="0">
              <a:cs typeface="Times New Roman"/>
            </a:rPr>
            <a:t>↓↓↓</a:t>
          </a:r>
          <a:r>
            <a:rPr lang="ru-RU" sz="1200" kern="1200" dirty="0" smtClean="0"/>
            <a:t> 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err="1" smtClean="0"/>
            <a:t>Иммунозам</a:t>
          </a:r>
          <a:r>
            <a:rPr lang="ru-RU" sz="1200" kern="1200" dirty="0" smtClean="0"/>
            <a:t>. тер. (</a:t>
          </a:r>
          <a:r>
            <a:rPr lang="ru-RU" sz="1200" kern="1200" dirty="0" err="1" smtClean="0"/>
            <a:t>Октагам</a:t>
          </a:r>
          <a:r>
            <a:rPr lang="ru-RU" sz="1200" kern="1200" dirty="0" smtClean="0"/>
            <a:t>)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err="1" smtClean="0"/>
            <a:t>Конвулекс</a:t>
          </a:r>
          <a:r>
            <a:rPr lang="ru-RU" sz="1200" kern="1200" dirty="0" smtClean="0"/>
            <a:t> 25 мг/кг в\в №3</a:t>
          </a:r>
          <a:br>
            <a:rPr lang="ru-RU" sz="1200" kern="1200" dirty="0" smtClean="0"/>
          </a:br>
          <a:r>
            <a:rPr lang="ru-RU" sz="1200" kern="1200" dirty="0" smtClean="0"/>
            <a:t>далее </a:t>
          </a:r>
          <a:r>
            <a:rPr lang="en-US" sz="1200" kern="1200" dirty="0" smtClean="0"/>
            <a:t>per </a:t>
          </a:r>
          <a:r>
            <a:rPr lang="en-US" sz="1200" kern="1200" dirty="0" err="1" smtClean="0"/>
            <a:t>os</a:t>
          </a:r>
          <a:r>
            <a:rPr lang="en-US" sz="1200" kern="1200" dirty="0" smtClean="0"/>
            <a:t> 10 </a:t>
          </a:r>
          <a:r>
            <a:rPr lang="ru-RU" sz="1200" kern="1200" dirty="0" smtClean="0"/>
            <a:t>мг/кг </a:t>
          </a:r>
          <a:r>
            <a:rPr lang="ru-RU" sz="1200" kern="1200" dirty="0" smtClean="0">
              <a:latin typeface="Times New Roman"/>
              <a:cs typeface="Times New Roman"/>
            </a:rPr>
            <a:t>↑↑↑ до 30 мг/кг</a:t>
          </a:r>
          <a:br>
            <a:rPr lang="ru-RU" sz="1200" kern="1200" dirty="0" smtClean="0">
              <a:latin typeface="Times New Roman"/>
              <a:cs typeface="Times New Roman"/>
            </a:rPr>
          </a:br>
          <a:r>
            <a:rPr lang="ru-RU" sz="1200" kern="1200" dirty="0" err="1" smtClean="0">
              <a:latin typeface="Times New Roman"/>
              <a:cs typeface="Times New Roman"/>
            </a:rPr>
            <a:t>Кеппра</a:t>
          </a:r>
          <a:r>
            <a:rPr lang="ru-RU" sz="1200" kern="1200" dirty="0" smtClean="0">
              <a:latin typeface="Times New Roman"/>
              <a:cs typeface="Times New Roman"/>
            </a:rPr>
            <a:t> </a:t>
          </a:r>
          <a:r>
            <a:rPr lang="en-US" sz="1200" kern="1200" dirty="0" smtClean="0"/>
            <a:t>10 </a:t>
          </a:r>
          <a:r>
            <a:rPr lang="ru-RU" sz="1200" kern="1200" dirty="0" smtClean="0"/>
            <a:t>мг/кг </a:t>
          </a:r>
          <a:r>
            <a:rPr lang="ru-RU" sz="1200" kern="1200" dirty="0" smtClean="0">
              <a:latin typeface="Times New Roman"/>
              <a:cs typeface="Times New Roman"/>
            </a:rPr>
            <a:t>↑↑↑ до 40 мг/</a:t>
          </a:r>
          <a:r>
            <a:rPr lang="kk-KZ" sz="1200" kern="1200" dirty="0" smtClean="0">
              <a:latin typeface="Times New Roman"/>
              <a:cs typeface="Times New Roman"/>
            </a:rPr>
            <a:t>кг</a:t>
          </a:r>
          <a:r>
            <a:rPr lang="ru-RU" sz="1200" kern="1200" dirty="0" smtClean="0">
              <a:latin typeface="Times New Roman"/>
              <a:cs typeface="Times New Roman"/>
            </a:rPr>
            <a:t> </a:t>
          </a:r>
          <a:r>
            <a:rPr lang="ru-RU" sz="1200" kern="1200" dirty="0" smtClean="0"/>
            <a:t>  </a:t>
          </a:r>
        </a:p>
      </dsp:txBody>
      <dsp:txXfrm>
        <a:off x="4299578" y="1715216"/>
        <a:ext cx="1904176" cy="1353743"/>
      </dsp:txXfrm>
    </dsp:sp>
    <dsp:sp modelId="{3256210F-022D-4310-9778-1C8006ECFE5E}">
      <dsp:nvSpPr>
        <dsp:cNvPr id="0" name=""/>
        <dsp:cNvSpPr/>
      </dsp:nvSpPr>
      <dsp:spPr>
        <a:xfrm>
          <a:off x="6571589" y="1950608"/>
          <a:ext cx="2207396" cy="882958"/>
        </a:xfrm>
        <a:prstGeom prst="chevron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Частота судорог </a:t>
          </a:r>
          <a:r>
            <a:rPr lang="ru-RU" sz="1100" kern="1200" dirty="0" smtClean="0">
              <a:latin typeface="Times New Roman"/>
              <a:cs typeface="Times New Roman"/>
            </a:rPr>
            <a:t>↓↓↓ до 2-3 раз в неделю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Times New Roman"/>
              <a:cs typeface="Times New Roman"/>
            </a:rPr>
            <a:t>На фоне </a:t>
          </a:r>
          <a:r>
            <a:rPr lang="ru-RU" sz="1100" kern="1200" dirty="0" err="1" smtClean="0">
              <a:latin typeface="Times New Roman"/>
              <a:cs typeface="Times New Roman"/>
            </a:rPr>
            <a:t>под.терапии</a:t>
          </a:r>
          <a:r>
            <a:rPr lang="ru-RU" sz="1100" kern="1200" dirty="0" smtClean="0">
              <a:latin typeface="Times New Roman"/>
              <a:cs typeface="Times New Roman"/>
            </a:rPr>
            <a:t> ремиссия</a:t>
          </a:r>
          <a:endParaRPr lang="ru-RU" sz="1100" kern="1200" dirty="0"/>
        </a:p>
      </dsp:txBody>
      <dsp:txXfrm>
        <a:off x="7013068" y="1950608"/>
        <a:ext cx="1324438" cy="882958"/>
      </dsp:txXfrm>
    </dsp:sp>
    <dsp:sp modelId="{A3334ECE-07E7-4B10-AE8F-D0CB9C338D1A}">
      <dsp:nvSpPr>
        <dsp:cNvPr id="0" name=""/>
        <dsp:cNvSpPr/>
      </dsp:nvSpPr>
      <dsp:spPr>
        <a:xfrm>
          <a:off x="5989" y="3551770"/>
          <a:ext cx="1978864" cy="1063805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4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</a:rPr>
            <a:t>03.07.17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</a:rPr>
            <a:t>10.07.17</a:t>
          </a:r>
          <a:endParaRPr lang="ru-RU" sz="1600" kern="1200" dirty="0"/>
        </a:p>
      </dsp:txBody>
      <dsp:txXfrm>
        <a:off x="537892" y="3551770"/>
        <a:ext cx="915059" cy="1063805"/>
      </dsp:txXfrm>
    </dsp:sp>
    <dsp:sp modelId="{34815F04-54D7-439C-A97B-D5F250D846B8}">
      <dsp:nvSpPr>
        <dsp:cNvPr id="0" name=""/>
        <dsp:cNvSpPr/>
      </dsp:nvSpPr>
      <dsp:spPr>
        <a:xfrm>
          <a:off x="1639117" y="3576678"/>
          <a:ext cx="2057602" cy="1013989"/>
        </a:xfrm>
        <a:prstGeom prst="chevron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Судороги в виде замирания, частые до 10-15 раз/с, кратк.</a:t>
          </a:r>
          <a:endParaRPr lang="ru-RU" sz="1200" kern="1200" dirty="0"/>
        </a:p>
      </dsp:txBody>
      <dsp:txXfrm>
        <a:off x="2146112" y="3576678"/>
        <a:ext cx="1043613" cy="1013989"/>
      </dsp:txXfrm>
    </dsp:sp>
    <dsp:sp modelId="{40AC5B7A-19C8-4FB3-AE0D-3D2AEAB18901}">
      <dsp:nvSpPr>
        <dsp:cNvPr id="0" name=""/>
        <dsp:cNvSpPr/>
      </dsp:nvSpPr>
      <dsp:spPr>
        <a:xfrm>
          <a:off x="3387684" y="3217892"/>
          <a:ext cx="3859015" cy="1731561"/>
        </a:xfrm>
        <a:prstGeom prst="chevron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 smtClean="0"/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err="1" smtClean="0"/>
            <a:t>Иммунозам</a:t>
          </a:r>
          <a:r>
            <a:rPr lang="ru-RU" sz="1200" kern="1200" dirty="0" smtClean="0"/>
            <a:t>. терапия (</a:t>
          </a:r>
          <a:r>
            <a:rPr lang="ru-RU" sz="1200" kern="1200" dirty="0" err="1" smtClean="0"/>
            <a:t>Октагам</a:t>
          </a:r>
          <a:r>
            <a:rPr lang="ru-RU" sz="1200" kern="1200" dirty="0" smtClean="0"/>
            <a:t> 20мл-5% №4)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err="1" smtClean="0"/>
            <a:t>Топомакс</a:t>
          </a:r>
          <a:r>
            <a:rPr lang="ru-RU" sz="1200" kern="1200" dirty="0" smtClean="0"/>
            <a:t> (1 мг/кг) </a:t>
          </a:r>
          <a:r>
            <a:rPr lang="ru-RU" sz="1200" kern="1200" dirty="0" smtClean="0">
              <a:latin typeface="Times New Roman"/>
              <a:cs typeface="Times New Roman"/>
            </a:rPr>
            <a:t>↑↑↑ до 3 мг/кг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err="1" smtClean="0"/>
            <a:t>Кеппра</a:t>
          </a:r>
          <a:r>
            <a:rPr lang="ru-RU" sz="1200" kern="1200" dirty="0" smtClean="0"/>
            <a:t> (45мг/кг) </a:t>
          </a:r>
          <a:r>
            <a:rPr lang="ru-RU" sz="1200" kern="1200" dirty="0" smtClean="0">
              <a:latin typeface="Times New Roman"/>
              <a:cs typeface="Times New Roman"/>
            </a:rPr>
            <a:t>↓↓↓ (рекомендована отмена пр., со слов мамы продолжали прием)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err="1" smtClean="0">
              <a:latin typeface="Times New Roman"/>
              <a:cs typeface="Times New Roman"/>
            </a:rPr>
            <a:t>Конвулекс</a:t>
          </a:r>
          <a:r>
            <a:rPr lang="ru-RU" sz="1200" kern="1200" dirty="0" smtClean="0">
              <a:latin typeface="Times New Roman"/>
              <a:cs typeface="Times New Roman"/>
            </a:rPr>
            <a:t> (28,5 мг/кг) </a:t>
          </a:r>
          <a:endParaRPr lang="ru-RU" sz="1200" kern="1200" dirty="0" smtClean="0"/>
        </a:p>
      </dsp:txBody>
      <dsp:txXfrm>
        <a:off x="4253465" y="3217892"/>
        <a:ext cx="2127454" cy="1731561"/>
      </dsp:txXfrm>
    </dsp:sp>
    <dsp:sp modelId="{E24D1C25-E6A2-4BCB-B091-C99A1EE3BD3F}">
      <dsp:nvSpPr>
        <dsp:cNvPr id="0" name=""/>
        <dsp:cNvSpPr/>
      </dsp:nvSpPr>
      <dsp:spPr>
        <a:xfrm>
          <a:off x="6937664" y="3642194"/>
          <a:ext cx="1694728" cy="882958"/>
        </a:xfrm>
        <a:prstGeom prst="chevron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Частота судорог </a:t>
          </a:r>
          <a:r>
            <a:rPr lang="ru-RU" sz="1200" kern="1200" dirty="0" smtClean="0">
              <a:latin typeface="Times New Roman"/>
              <a:cs typeface="Times New Roman"/>
            </a:rPr>
            <a:t>↓↓↓ до 2-3 раз в день</a:t>
          </a:r>
          <a:r>
            <a:rPr lang="ru-RU" sz="1200" kern="1200" dirty="0" smtClean="0"/>
            <a:t> </a:t>
          </a:r>
          <a:endParaRPr lang="ru-RU" sz="1200" kern="1200" dirty="0"/>
        </a:p>
      </dsp:txBody>
      <dsp:txXfrm>
        <a:off x="7379143" y="3642194"/>
        <a:ext cx="811770" cy="882958"/>
      </dsp:txXfrm>
    </dsp:sp>
    <dsp:sp modelId="{83F1DA63-6DA8-44B0-9D00-8B73AEC20DCD}">
      <dsp:nvSpPr>
        <dsp:cNvPr id="0" name=""/>
        <dsp:cNvSpPr/>
      </dsp:nvSpPr>
      <dsp:spPr>
        <a:xfrm>
          <a:off x="5989" y="5100731"/>
          <a:ext cx="1882031" cy="1063805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5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Октябрь 2017 г.</a:t>
          </a:r>
          <a:endParaRPr lang="ru-RU" sz="1600" b="1" kern="1200" dirty="0"/>
        </a:p>
      </dsp:txBody>
      <dsp:txXfrm>
        <a:off x="537892" y="5100731"/>
        <a:ext cx="818226" cy="1063805"/>
      </dsp:txXfrm>
    </dsp:sp>
    <dsp:sp modelId="{7BC775EE-D698-4106-A46A-0D57FB72E7E4}">
      <dsp:nvSpPr>
        <dsp:cNvPr id="0" name=""/>
        <dsp:cNvSpPr/>
      </dsp:nvSpPr>
      <dsp:spPr>
        <a:xfrm>
          <a:off x="1542284" y="5191155"/>
          <a:ext cx="2207396" cy="882958"/>
        </a:xfrm>
        <a:prstGeom prst="chevron">
          <a:avLst/>
        </a:prstGeom>
        <a:solidFill>
          <a:schemeClr val="accent6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Судороги в виде замирания, кратк., 2-3 раза в день </a:t>
          </a:r>
          <a:r>
            <a:rPr lang="ru-RU" sz="1100" kern="1200" dirty="0" err="1" smtClean="0"/>
            <a:t>гиперсаливация</a:t>
          </a:r>
          <a:r>
            <a:rPr lang="ru-RU" sz="1100" kern="1200" dirty="0" smtClean="0"/>
            <a:t> (</a:t>
          </a:r>
          <a:r>
            <a:rPr lang="ru-RU" sz="1100" kern="1200" dirty="0" err="1" smtClean="0"/>
            <a:t>Топомакс</a:t>
          </a:r>
          <a:r>
            <a:rPr lang="ru-RU" sz="1100" kern="1200" dirty="0" smtClean="0"/>
            <a:t>)</a:t>
          </a:r>
          <a:endParaRPr lang="ru-RU" sz="1100" kern="1200" dirty="0"/>
        </a:p>
      </dsp:txBody>
      <dsp:txXfrm>
        <a:off x="1983763" y="5191155"/>
        <a:ext cx="1324438" cy="882958"/>
      </dsp:txXfrm>
    </dsp:sp>
    <dsp:sp modelId="{4625EA8C-658F-4033-91A2-365851D5C435}">
      <dsp:nvSpPr>
        <dsp:cNvPr id="0" name=""/>
        <dsp:cNvSpPr/>
      </dsp:nvSpPr>
      <dsp:spPr>
        <a:xfrm>
          <a:off x="3440645" y="5098387"/>
          <a:ext cx="3346744" cy="1068494"/>
        </a:xfrm>
        <a:prstGeom prst="chevron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err="1" smtClean="0"/>
            <a:t>Топомакс</a:t>
          </a:r>
          <a:r>
            <a:rPr lang="ru-RU" sz="1100" kern="1200" dirty="0" smtClean="0"/>
            <a:t> (2,3 мг/кг) </a:t>
          </a:r>
          <a:r>
            <a:rPr lang="ru-RU" sz="1100" kern="1200" dirty="0" smtClean="0">
              <a:latin typeface="Times New Roman"/>
              <a:cs typeface="Times New Roman"/>
            </a:rPr>
            <a:t>↓↓↓ отмена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err="1" smtClean="0">
              <a:latin typeface="Times New Roman"/>
              <a:cs typeface="Times New Roman"/>
            </a:rPr>
            <a:t>Осполот</a:t>
          </a:r>
          <a:r>
            <a:rPr lang="ru-RU" sz="1100" kern="1200" dirty="0" smtClean="0">
              <a:latin typeface="Times New Roman"/>
              <a:cs typeface="Times New Roman"/>
            </a:rPr>
            <a:t> </a:t>
          </a:r>
          <a:r>
            <a:rPr lang="ru-RU" sz="1100" kern="1200" dirty="0" smtClean="0"/>
            <a:t>(5 мг/кг)</a:t>
          </a:r>
          <a:r>
            <a:rPr lang="ru-RU" sz="1100" kern="1200" dirty="0" smtClean="0">
              <a:latin typeface="Times New Roman"/>
              <a:cs typeface="Times New Roman"/>
            </a:rPr>
            <a:t> ↑↑↑ (15мг/кг)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err="1" smtClean="0"/>
            <a:t>Кеппра</a:t>
          </a:r>
          <a:r>
            <a:rPr lang="ru-RU" sz="1100" kern="1200" dirty="0" smtClean="0"/>
            <a:t> (35мг/кг) </a:t>
          </a:r>
          <a:endParaRPr lang="ru-RU" sz="1100" kern="1200" dirty="0" smtClean="0">
            <a:latin typeface="Times New Roman"/>
            <a:cs typeface="Times New Roman"/>
          </a:endParaRP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err="1" smtClean="0"/>
            <a:t>Дексаметазон</a:t>
          </a:r>
          <a:r>
            <a:rPr lang="ru-RU" sz="1100" kern="1200" dirty="0" smtClean="0"/>
            <a:t> (дозу не помнит)    </a:t>
          </a:r>
        </a:p>
      </dsp:txBody>
      <dsp:txXfrm>
        <a:off x="3974892" y="5098387"/>
        <a:ext cx="2278250" cy="1068494"/>
      </dsp:txXfrm>
    </dsp:sp>
    <dsp:sp modelId="{29E2FEF6-F3C8-4EA9-9E1B-76DD6D9BCCC7}">
      <dsp:nvSpPr>
        <dsp:cNvPr id="0" name=""/>
        <dsp:cNvSpPr/>
      </dsp:nvSpPr>
      <dsp:spPr>
        <a:xfrm>
          <a:off x="6478354" y="5191155"/>
          <a:ext cx="1929728" cy="882958"/>
        </a:xfrm>
        <a:prstGeom prst="chevron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Частота судорог </a:t>
          </a:r>
          <a:r>
            <a:rPr lang="ru-RU" sz="1200" kern="1200" dirty="0" smtClean="0">
              <a:latin typeface="Times New Roman"/>
              <a:cs typeface="Times New Roman"/>
            </a:rPr>
            <a:t>↓↓↓ , но не купировались</a:t>
          </a:r>
        </a:p>
      </dsp:txBody>
      <dsp:txXfrm>
        <a:off x="6919833" y="5191155"/>
        <a:ext cx="1046770" cy="88295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F1DA63-6DA8-44B0-9D00-8B73AEC20DCD}">
      <dsp:nvSpPr>
        <dsp:cNvPr id="0" name=""/>
        <dsp:cNvSpPr/>
      </dsp:nvSpPr>
      <dsp:spPr>
        <a:xfrm>
          <a:off x="1716" y="632135"/>
          <a:ext cx="1967026" cy="1111848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Ноябрь 2017 г.</a:t>
          </a:r>
          <a:endParaRPr lang="ru-RU" sz="1600" b="1" kern="1200" dirty="0"/>
        </a:p>
      </dsp:txBody>
      <dsp:txXfrm>
        <a:off x="557640" y="632135"/>
        <a:ext cx="855178" cy="1111848"/>
      </dsp:txXfrm>
    </dsp:sp>
    <dsp:sp modelId="{7BC775EE-D698-4106-A46A-0D57FB72E7E4}">
      <dsp:nvSpPr>
        <dsp:cNvPr id="0" name=""/>
        <dsp:cNvSpPr/>
      </dsp:nvSpPr>
      <dsp:spPr>
        <a:xfrm>
          <a:off x="1607392" y="726642"/>
          <a:ext cx="2307085" cy="922834"/>
        </a:xfrm>
        <a:prstGeom prst="chevron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Судороги в виде замирания, кратк., 2-3 раза в день</a:t>
          </a:r>
          <a:endParaRPr lang="ru-RU" sz="1200" kern="1200" dirty="0"/>
        </a:p>
      </dsp:txBody>
      <dsp:txXfrm>
        <a:off x="2068809" y="726642"/>
        <a:ext cx="1384251" cy="922834"/>
      </dsp:txXfrm>
    </dsp:sp>
    <dsp:sp modelId="{4625EA8C-658F-4033-91A2-365851D5C435}">
      <dsp:nvSpPr>
        <dsp:cNvPr id="0" name=""/>
        <dsp:cNvSpPr/>
      </dsp:nvSpPr>
      <dsp:spPr>
        <a:xfrm>
          <a:off x="3591486" y="629685"/>
          <a:ext cx="3497887" cy="1116749"/>
        </a:xfrm>
        <a:prstGeom prst="chevron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err="1" smtClean="0">
              <a:latin typeface="Times New Roman"/>
              <a:cs typeface="Times New Roman"/>
            </a:rPr>
            <a:t>Осполот</a:t>
          </a:r>
          <a:r>
            <a:rPr lang="ru-RU" sz="1200" kern="1200" dirty="0" smtClean="0">
              <a:latin typeface="Times New Roman"/>
              <a:cs typeface="Times New Roman"/>
            </a:rPr>
            <a:t> </a:t>
          </a:r>
          <a:r>
            <a:rPr lang="ru-RU" sz="1200" kern="1200" dirty="0" smtClean="0"/>
            <a:t>(15 мг/кг)</a:t>
          </a:r>
          <a:r>
            <a:rPr lang="ru-RU" sz="1200" kern="1200" dirty="0" smtClean="0">
              <a:latin typeface="Times New Roman"/>
              <a:cs typeface="Times New Roman"/>
            </a:rPr>
            <a:t> ↑↑↑ (20мг/кг)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err="1" smtClean="0"/>
            <a:t>Кеппра</a:t>
          </a:r>
          <a:r>
            <a:rPr lang="ru-RU" sz="1200" kern="1200" dirty="0" smtClean="0"/>
            <a:t> (35мг/кг)    </a:t>
          </a:r>
        </a:p>
      </dsp:txBody>
      <dsp:txXfrm>
        <a:off x="4149861" y="629685"/>
        <a:ext cx="2381138" cy="1116749"/>
      </dsp:txXfrm>
    </dsp:sp>
    <dsp:sp modelId="{29E2FEF6-F3C8-4EA9-9E1B-76DD6D9BCCC7}">
      <dsp:nvSpPr>
        <dsp:cNvPr id="0" name=""/>
        <dsp:cNvSpPr/>
      </dsp:nvSpPr>
      <dsp:spPr>
        <a:xfrm>
          <a:off x="6766382" y="726642"/>
          <a:ext cx="2016877" cy="922834"/>
        </a:xfrm>
        <a:prstGeom prst="chevron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Купированы</a:t>
          </a:r>
          <a:endParaRPr lang="ru-RU" sz="1200" kern="1200" dirty="0"/>
        </a:p>
      </dsp:txBody>
      <dsp:txXfrm>
        <a:off x="7227799" y="726642"/>
        <a:ext cx="1094043" cy="922834"/>
      </dsp:txXfrm>
    </dsp:sp>
    <dsp:sp modelId="{7641F5E6-97B1-4C00-B713-D7B7E51F0A3E}">
      <dsp:nvSpPr>
        <dsp:cNvPr id="0" name=""/>
        <dsp:cNvSpPr/>
      </dsp:nvSpPr>
      <dsp:spPr>
        <a:xfrm>
          <a:off x="1716" y="1902093"/>
          <a:ext cx="2068232" cy="1111848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3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Март 2018 г.</a:t>
          </a:r>
        </a:p>
      </dsp:txBody>
      <dsp:txXfrm>
        <a:off x="557640" y="1902093"/>
        <a:ext cx="956384" cy="1111848"/>
      </dsp:txXfrm>
    </dsp:sp>
    <dsp:sp modelId="{9EC6D21B-E562-440C-B615-25ADC3E59390}">
      <dsp:nvSpPr>
        <dsp:cNvPr id="0" name=""/>
        <dsp:cNvSpPr/>
      </dsp:nvSpPr>
      <dsp:spPr>
        <a:xfrm>
          <a:off x="1708598" y="1996600"/>
          <a:ext cx="2307085" cy="922834"/>
        </a:xfrm>
        <a:prstGeom prst="chevron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Судороги в виде замирания, кратк., 2-3 раза в день </a:t>
          </a:r>
          <a:endParaRPr lang="ru-RU" sz="1200" kern="1200" dirty="0"/>
        </a:p>
      </dsp:txBody>
      <dsp:txXfrm>
        <a:off x="2170015" y="1996600"/>
        <a:ext cx="1384251" cy="922834"/>
      </dsp:txXfrm>
    </dsp:sp>
    <dsp:sp modelId="{20F01089-7B77-44B2-A0F5-33031E47916B}">
      <dsp:nvSpPr>
        <dsp:cNvPr id="0" name=""/>
        <dsp:cNvSpPr/>
      </dsp:nvSpPr>
      <dsp:spPr>
        <a:xfrm>
          <a:off x="3692692" y="1996600"/>
          <a:ext cx="2836930" cy="922834"/>
        </a:xfrm>
        <a:prstGeom prst="chevron">
          <a:avLst/>
        </a:prstGeom>
        <a:solidFill>
          <a:schemeClr val="accent6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err="1" smtClean="0">
              <a:latin typeface="Times New Roman"/>
              <a:cs typeface="Times New Roman"/>
            </a:rPr>
            <a:t>Осполот</a:t>
          </a:r>
          <a:r>
            <a:rPr lang="ru-RU" sz="1200" kern="1200" dirty="0" smtClean="0">
              <a:latin typeface="Times New Roman"/>
              <a:cs typeface="Times New Roman"/>
            </a:rPr>
            <a:t>  (20мг/кг)</a:t>
          </a:r>
          <a:br>
            <a:rPr lang="ru-RU" sz="1200" kern="1200" dirty="0" smtClean="0">
              <a:latin typeface="Times New Roman"/>
              <a:cs typeface="Times New Roman"/>
            </a:rPr>
          </a:br>
          <a:r>
            <a:rPr lang="ru-RU" sz="1200" kern="1200" dirty="0" err="1" smtClean="0"/>
            <a:t>Кеппра</a:t>
          </a:r>
          <a:r>
            <a:rPr lang="ru-RU" sz="1200" kern="1200" dirty="0" smtClean="0"/>
            <a:t> (35мг/кг) </a:t>
          </a:r>
          <a:r>
            <a:rPr lang="ru-RU" sz="1200" kern="1200" dirty="0" smtClean="0">
              <a:latin typeface="Times New Roman"/>
              <a:cs typeface="Times New Roman"/>
            </a:rPr>
            <a:t>↑↑↑ (40мг/кг)</a:t>
          </a:r>
          <a:r>
            <a:rPr lang="ru-RU" sz="1200" kern="1200" dirty="0" smtClean="0"/>
            <a:t>    </a:t>
          </a:r>
          <a:endParaRPr lang="ru-RU" sz="1200" kern="1200" dirty="0" smtClean="0">
            <a:latin typeface="Times New Roman"/>
            <a:cs typeface="Times New Roman"/>
          </a:endParaRPr>
        </a:p>
      </dsp:txBody>
      <dsp:txXfrm>
        <a:off x="4154109" y="1996600"/>
        <a:ext cx="1914096" cy="922834"/>
      </dsp:txXfrm>
    </dsp:sp>
    <dsp:sp modelId="{C4000C13-F9D7-41EF-A171-DCF2989503BA}">
      <dsp:nvSpPr>
        <dsp:cNvPr id="0" name=""/>
        <dsp:cNvSpPr/>
      </dsp:nvSpPr>
      <dsp:spPr>
        <a:xfrm>
          <a:off x="6206631" y="1996600"/>
          <a:ext cx="2307085" cy="922834"/>
        </a:xfrm>
        <a:prstGeom prst="chevron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Купированы</a:t>
          </a:r>
          <a:endParaRPr lang="ru-RU" sz="1200" kern="1200" dirty="0"/>
        </a:p>
      </dsp:txBody>
      <dsp:txXfrm>
        <a:off x="6668048" y="1996600"/>
        <a:ext cx="1384251" cy="922834"/>
      </dsp:txXfrm>
    </dsp:sp>
    <dsp:sp modelId="{AC07C32C-D7FB-42DA-8394-909F1E78E426}">
      <dsp:nvSpPr>
        <dsp:cNvPr id="0" name=""/>
        <dsp:cNvSpPr/>
      </dsp:nvSpPr>
      <dsp:spPr>
        <a:xfrm>
          <a:off x="1716" y="3169600"/>
          <a:ext cx="2059560" cy="1111848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4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2020 г.</a:t>
          </a:r>
          <a:endParaRPr lang="ru-RU" sz="1600" b="1" kern="1200" dirty="0"/>
        </a:p>
      </dsp:txBody>
      <dsp:txXfrm>
        <a:off x="557640" y="3169600"/>
        <a:ext cx="947712" cy="1111848"/>
      </dsp:txXfrm>
    </dsp:sp>
    <dsp:sp modelId="{03C7E4A7-9FE6-424D-ACDD-776F8268FEA9}">
      <dsp:nvSpPr>
        <dsp:cNvPr id="0" name=""/>
        <dsp:cNvSpPr/>
      </dsp:nvSpPr>
      <dsp:spPr>
        <a:xfrm>
          <a:off x="1699926" y="3264108"/>
          <a:ext cx="2501965" cy="922834"/>
        </a:xfrm>
        <a:prstGeom prst="chevron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1" u="sng" kern="1200" dirty="0" err="1" smtClean="0"/>
            <a:t>Ламиктал</a:t>
          </a:r>
          <a:r>
            <a:rPr lang="ru-RU" sz="1200" kern="1200" dirty="0" smtClean="0"/>
            <a:t> 2,3 мг/кг </a:t>
          </a:r>
          <a:br>
            <a:rPr lang="ru-RU" sz="1200" kern="1200" dirty="0" smtClean="0"/>
          </a:br>
          <a:r>
            <a:rPr lang="ru-RU" sz="1200" b="1" i="1" u="sng" kern="1200" dirty="0" err="1" smtClean="0"/>
            <a:t>Метипред</a:t>
          </a:r>
          <a:r>
            <a:rPr lang="ru-RU" sz="1200" kern="1200" dirty="0" smtClean="0"/>
            <a:t> 4мг по 1/2т* 1 р/д. (0,09мг/кг)</a:t>
          </a:r>
          <a:br>
            <a:rPr lang="ru-RU" sz="1200" kern="1200" dirty="0" smtClean="0"/>
          </a:br>
          <a:r>
            <a:rPr lang="ru-RU" sz="1200" b="1" i="1" u="sng" kern="1200" dirty="0" err="1" smtClean="0"/>
            <a:t>Кеппра</a:t>
          </a:r>
          <a:r>
            <a:rPr lang="ru-RU" sz="1200" kern="1200" dirty="0" smtClean="0"/>
            <a:t>(45мг/кг) </a:t>
          </a:r>
          <a:endParaRPr lang="ru-RU" sz="1200" kern="1200" dirty="0"/>
        </a:p>
      </dsp:txBody>
      <dsp:txXfrm>
        <a:off x="2161343" y="3264108"/>
        <a:ext cx="1579131" cy="922834"/>
      </dsp:txXfrm>
    </dsp:sp>
    <dsp:sp modelId="{2DC7A68D-8690-43B6-82A1-7812CE0FF996}">
      <dsp:nvSpPr>
        <dsp:cNvPr id="0" name=""/>
        <dsp:cNvSpPr/>
      </dsp:nvSpPr>
      <dsp:spPr>
        <a:xfrm>
          <a:off x="1716" y="4682467"/>
          <a:ext cx="2068232" cy="1111848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5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10.11.20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17.11.20</a:t>
          </a:r>
          <a:endParaRPr lang="ru-RU" sz="1600" b="1" kern="1200" dirty="0"/>
        </a:p>
      </dsp:txBody>
      <dsp:txXfrm>
        <a:off x="557640" y="4682467"/>
        <a:ext cx="956384" cy="1111848"/>
      </dsp:txXfrm>
    </dsp:sp>
    <dsp:sp modelId="{8D4F0F34-B9A8-458C-AF54-C8DC5CCFC341}">
      <dsp:nvSpPr>
        <dsp:cNvPr id="0" name=""/>
        <dsp:cNvSpPr/>
      </dsp:nvSpPr>
      <dsp:spPr>
        <a:xfrm>
          <a:off x="1584175" y="4581130"/>
          <a:ext cx="2843967" cy="1277756"/>
        </a:xfrm>
        <a:prstGeom prst="chevron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Жалобы на учащение приступов по типу подергивания лица, </a:t>
          </a:r>
          <a:r>
            <a:rPr lang="ru-RU" sz="1200" kern="1200" dirty="0" err="1" smtClean="0"/>
            <a:t>конечностей,ежедневно</a:t>
          </a:r>
          <a:r>
            <a:rPr lang="ru-RU" sz="1200" kern="1200" dirty="0" smtClean="0"/>
            <a:t>, длительностью от нескольких секунд до 30 секунд, более 20 раза в день  </a:t>
          </a:r>
          <a:endParaRPr lang="ru-RU" sz="1200" kern="1200" dirty="0"/>
        </a:p>
      </dsp:txBody>
      <dsp:txXfrm>
        <a:off x="2223053" y="4581130"/>
        <a:ext cx="1566211" cy="1277756"/>
      </dsp:txXfrm>
    </dsp:sp>
    <dsp:sp modelId="{C1A3DFEE-B750-4D98-85CE-F70D52802E4C}">
      <dsp:nvSpPr>
        <dsp:cNvPr id="0" name=""/>
        <dsp:cNvSpPr/>
      </dsp:nvSpPr>
      <dsp:spPr>
        <a:xfrm>
          <a:off x="3744417" y="4437108"/>
          <a:ext cx="4219867" cy="1602566"/>
        </a:xfrm>
        <a:prstGeom prst="chevron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1" u="sng" kern="1200" dirty="0" err="1" smtClean="0"/>
            <a:t>Ламиктал</a:t>
          </a:r>
          <a:r>
            <a:rPr lang="ru-RU" sz="1200" kern="1200" dirty="0" smtClean="0"/>
            <a:t> 2,3 мг/кг </a:t>
          </a:r>
          <a:r>
            <a:rPr lang="ru-RU" sz="1200" kern="1200" dirty="0" smtClean="0">
              <a:latin typeface="Times New Roman"/>
              <a:cs typeface="Times New Roman"/>
            </a:rPr>
            <a:t>↑↑↑ 3,1 мг/кг (судороги увеличились по частоте)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imes New Roman"/>
              <a:cs typeface="Times New Roman"/>
            </a:rPr>
            <a:t> </a:t>
          </a:r>
          <a:r>
            <a:rPr lang="ru-RU" sz="1200" kern="1200" dirty="0" smtClean="0"/>
            <a:t> </a:t>
          </a:r>
          <a:r>
            <a:rPr lang="ru-RU" sz="1200" b="1" i="1" u="sng" kern="1200" dirty="0" err="1" smtClean="0"/>
            <a:t>Ламиктал</a:t>
          </a:r>
          <a:r>
            <a:rPr lang="ru-RU" sz="1200" kern="1200" dirty="0" smtClean="0"/>
            <a:t> 3,1 мг/кг </a:t>
          </a:r>
          <a:r>
            <a:rPr lang="ru-RU" sz="1200" kern="1200" dirty="0" smtClean="0">
              <a:latin typeface="Times New Roman"/>
              <a:cs typeface="Times New Roman"/>
            </a:rPr>
            <a:t>↓↓↓ отмена</a:t>
          </a:r>
          <a:r>
            <a:rPr lang="ru-RU" sz="1200" kern="1200" dirty="0" smtClean="0"/>
            <a:t> </a:t>
          </a:r>
          <a:br>
            <a:rPr lang="ru-RU" sz="1200" kern="1200" dirty="0" smtClean="0"/>
          </a:br>
          <a:r>
            <a:rPr lang="ru-RU" sz="1200" b="1" i="1" u="sng" kern="1200" dirty="0" err="1" smtClean="0"/>
            <a:t>Кеппра</a:t>
          </a:r>
          <a:r>
            <a:rPr lang="ru-RU" sz="1200" kern="1200" dirty="0" smtClean="0"/>
            <a:t>(45мг/кг) </a:t>
          </a:r>
          <a:r>
            <a:rPr lang="ru-RU" sz="1200" kern="1200" dirty="0" smtClean="0">
              <a:latin typeface="Times New Roman"/>
              <a:cs typeface="Times New Roman"/>
            </a:rPr>
            <a:t>↑↑↑ до 50 мг/кг</a:t>
          </a:r>
          <a:br>
            <a:rPr lang="ru-RU" sz="1200" kern="1200" dirty="0" smtClean="0">
              <a:latin typeface="Times New Roman"/>
              <a:cs typeface="Times New Roman"/>
            </a:rPr>
          </a:br>
          <a:r>
            <a:rPr lang="ru-RU" sz="1200" b="1" i="1" u="sng" kern="1200" dirty="0" err="1" smtClean="0"/>
            <a:t>Метипред</a:t>
          </a:r>
          <a:r>
            <a:rPr lang="ru-RU" sz="1200" kern="1200" dirty="0" smtClean="0"/>
            <a:t> 720 мг в/в -3 дня</a:t>
          </a:r>
          <a:r>
            <a:rPr lang="en-US" sz="1200" kern="1200" dirty="0" smtClean="0"/>
            <a:t> -&gt;per </a:t>
          </a:r>
          <a:r>
            <a:rPr lang="en-US" sz="1200" kern="1200" dirty="0" err="1" smtClean="0"/>
            <a:t>os</a:t>
          </a:r>
          <a:r>
            <a:rPr lang="en-US" sz="1200" kern="1200" dirty="0" smtClean="0"/>
            <a:t> </a:t>
          </a:r>
          <a:r>
            <a:rPr lang="ru-RU" sz="1200" kern="1200" dirty="0" smtClean="0"/>
            <a:t/>
          </a:r>
          <a:br>
            <a:rPr lang="ru-RU" sz="1200" kern="1200" dirty="0" smtClean="0"/>
          </a:br>
          <a:r>
            <a:rPr lang="en-US" sz="1200" kern="1200" dirty="0" smtClean="0"/>
            <a:t>48 </a:t>
          </a:r>
          <a:r>
            <a:rPr lang="ru-RU" sz="1200" kern="1200" dirty="0" smtClean="0"/>
            <a:t>мг (3</a:t>
          </a:r>
          <a:r>
            <a:rPr lang="ru-RU" sz="1200" kern="1200" dirty="0" smtClean="0"/>
            <a:t>) 2 мг/кг</a:t>
          </a:r>
          <a:r>
            <a:rPr lang="ru-RU" sz="1200" kern="1200" dirty="0" smtClean="0"/>
            <a:t/>
          </a:r>
          <a:br>
            <a:rPr lang="ru-RU" sz="1200" kern="1200" dirty="0" smtClean="0"/>
          </a:br>
          <a:r>
            <a:rPr lang="ru-RU" sz="1200" kern="1200" dirty="0" smtClean="0"/>
            <a:t>36 мг (3</a:t>
          </a:r>
          <a:r>
            <a:rPr lang="ru-RU" sz="1200" kern="1200" dirty="0" smtClean="0"/>
            <a:t>) 1,5 мг/кг</a:t>
          </a:r>
          <a:r>
            <a:rPr lang="ru-RU" sz="1200" kern="1200" dirty="0" smtClean="0"/>
            <a:t/>
          </a:r>
          <a:br>
            <a:rPr lang="ru-RU" sz="1200" kern="1200" dirty="0" smtClean="0"/>
          </a:br>
          <a:r>
            <a:rPr lang="ru-RU" sz="1200" kern="1200" dirty="0" smtClean="0"/>
            <a:t>24 мг (3</a:t>
          </a:r>
          <a:r>
            <a:rPr lang="ru-RU" sz="1200" kern="1200" dirty="0" smtClean="0"/>
            <a:t>) 1 мг/кг</a:t>
          </a:r>
          <a:r>
            <a:rPr lang="ru-RU" sz="1200" kern="1200" dirty="0" smtClean="0"/>
            <a:t/>
          </a:r>
          <a:br>
            <a:rPr lang="ru-RU" sz="1200" kern="1200" dirty="0" smtClean="0"/>
          </a:br>
          <a:r>
            <a:rPr lang="ru-RU" sz="1200" kern="1200" dirty="0" smtClean="0"/>
            <a:t>12 мг (3) </a:t>
          </a:r>
          <a:r>
            <a:rPr lang="ru-RU" sz="1200" kern="1200" dirty="0" smtClean="0"/>
            <a:t> 10,5 мг/кг- </a:t>
          </a:r>
          <a:r>
            <a:rPr lang="ru-RU" sz="1200" kern="1200" dirty="0" smtClean="0"/>
            <a:t>отмена</a:t>
          </a:r>
          <a:endParaRPr lang="ru-RU" sz="1200" kern="1200" dirty="0"/>
        </a:p>
      </dsp:txBody>
      <dsp:txXfrm>
        <a:off x="4545700" y="4437108"/>
        <a:ext cx="2617301" cy="160256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2E81B0-BEC3-4FB6-A792-48233EABBC52}">
      <dsp:nvSpPr>
        <dsp:cNvPr id="0" name=""/>
        <dsp:cNvSpPr/>
      </dsp:nvSpPr>
      <dsp:spPr>
        <a:xfrm>
          <a:off x="143469" y="505191"/>
          <a:ext cx="2469808" cy="1488737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01.12.20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15.12.20</a:t>
          </a:r>
          <a:endParaRPr lang="ru-RU" sz="1600" kern="1200" dirty="0"/>
        </a:p>
      </dsp:txBody>
      <dsp:txXfrm>
        <a:off x="887838" y="505191"/>
        <a:ext cx="981071" cy="1488737"/>
      </dsp:txXfrm>
    </dsp:sp>
    <dsp:sp modelId="{F788937C-0BB5-4C2C-B11F-4FE33B1B989A}">
      <dsp:nvSpPr>
        <dsp:cNvPr id="0" name=""/>
        <dsp:cNvSpPr/>
      </dsp:nvSpPr>
      <dsp:spPr>
        <a:xfrm>
          <a:off x="1475049" y="482910"/>
          <a:ext cx="4573612" cy="1533321"/>
        </a:xfrm>
        <a:prstGeom prst="chevron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на приступы судорог длительные до 30 минут между приступами в сознание не приходит между приступами , приступы судорог </a:t>
          </a:r>
          <a:r>
            <a:rPr lang="ru-RU" sz="1200" kern="1200" dirty="0" err="1" smtClean="0"/>
            <a:t>генерализованного</a:t>
          </a:r>
          <a:r>
            <a:rPr lang="ru-RU" sz="1200" kern="1200" dirty="0" smtClean="0"/>
            <a:t> характера начало с мимической мускулатуры лица слева с распространением на левые конечности и переходом на правые конечности ,клонического характера</a:t>
          </a:r>
        </a:p>
      </dsp:txBody>
      <dsp:txXfrm>
        <a:off x="2241710" y="482910"/>
        <a:ext cx="3040291" cy="1533321"/>
      </dsp:txXfrm>
    </dsp:sp>
    <dsp:sp modelId="{A3334ECE-07E7-4B10-AE8F-D0CB9C338D1A}">
      <dsp:nvSpPr>
        <dsp:cNvPr id="0" name=""/>
        <dsp:cNvSpPr/>
      </dsp:nvSpPr>
      <dsp:spPr>
        <a:xfrm>
          <a:off x="216033" y="3600397"/>
          <a:ext cx="2380289" cy="1618684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3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26.01.21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10.02.21</a:t>
          </a:r>
          <a:endParaRPr lang="ru-RU" sz="1600" kern="1200" dirty="0"/>
        </a:p>
      </dsp:txBody>
      <dsp:txXfrm>
        <a:off x="1025375" y="3600397"/>
        <a:ext cx="761605" cy="1618684"/>
      </dsp:txXfrm>
    </dsp:sp>
    <dsp:sp modelId="{34815F04-54D7-439C-A97B-D5F250D846B8}">
      <dsp:nvSpPr>
        <dsp:cNvPr id="0" name=""/>
        <dsp:cNvSpPr/>
      </dsp:nvSpPr>
      <dsp:spPr>
        <a:xfrm>
          <a:off x="1944211" y="3528391"/>
          <a:ext cx="3700670" cy="1646514"/>
        </a:xfrm>
        <a:prstGeom prst="chevron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на приступы судорог с тоническим напряжением в конечностях, </a:t>
          </a:r>
          <a:r>
            <a:rPr lang="ru-RU" sz="1200" kern="1200" dirty="0" err="1" smtClean="0"/>
            <a:t>гиперсаливацией</a:t>
          </a:r>
          <a:r>
            <a:rPr lang="ru-RU" sz="1200" kern="1200" dirty="0" smtClean="0"/>
            <a:t> , продолжительностью до 1 минут с последующей слабостью сном</a:t>
          </a:r>
          <a:endParaRPr lang="ru-RU" sz="1200" kern="1200" dirty="0"/>
        </a:p>
      </dsp:txBody>
      <dsp:txXfrm>
        <a:off x="2767468" y="3528391"/>
        <a:ext cx="2054156" cy="164651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F1DA63-6DA8-44B0-9D00-8B73AEC20DCD}">
      <dsp:nvSpPr>
        <dsp:cNvPr id="0" name=""/>
        <dsp:cNvSpPr/>
      </dsp:nvSpPr>
      <dsp:spPr>
        <a:xfrm>
          <a:off x="7434" y="1489849"/>
          <a:ext cx="1606673" cy="887076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25.10.21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09.11.21</a:t>
          </a:r>
          <a:endParaRPr lang="ru-RU" sz="1600" b="1" kern="1200" dirty="0"/>
        </a:p>
      </dsp:txBody>
      <dsp:txXfrm>
        <a:off x="450972" y="1489849"/>
        <a:ext cx="719597" cy="887076"/>
      </dsp:txXfrm>
    </dsp:sp>
    <dsp:sp modelId="{7BC775EE-D698-4106-A46A-0D57FB72E7E4}">
      <dsp:nvSpPr>
        <dsp:cNvPr id="0" name=""/>
        <dsp:cNvSpPr/>
      </dsp:nvSpPr>
      <dsp:spPr>
        <a:xfrm>
          <a:off x="1325807" y="1300895"/>
          <a:ext cx="3240910" cy="1264984"/>
        </a:xfrm>
        <a:prstGeom prst="chevron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Судороги тонико-клонического характера с утратой сознания, между приступами в сознание не приходит, приступы судорог более часа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(</a:t>
          </a:r>
          <a:r>
            <a:rPr lang="en-US" sz="1200" kern="1200" dirty="0" smtClean="0"/>
            <a:t>R-</a:t>
          </a:r>
          <a:r>
            <a:rPr lang="ru-RU" sz="1200" kern="1200" dirty="0" err="1" smtClean="0"/>
            <a:t>фия</a:t>
          </a:r>
          <a:r>
            <a:rPr lang="ru-RU" sz="1200" kern="1200" dirty="0" smtClean="0"/>
            <a:t> от 26/10/21 без патологии)</a:t>
          </a:r>
          <a:endParaRPr lang="ru-RU" sz="1200" kern="1200" dirty="0"/>
        </a:p>
      </dsp:txBody>
      <dsp:txXfrm>
        <a:off x="1958299" y="1300895"/>
        <a:ext cx="1975926" cy="1264984"/>
      </dsp:txXfrm>
    </dsp:sp>
    <dsp:sp modelId="{4625EA8C-658F-4033-91A2-365851D5C435}">
      <dsp:nvSpPr>
        <dsp:cNvPr id="0" name=""/>
        <dsp:cNvSpPr/>
      </dsp:nvSpPr>
      <dsp:spPr>
        <a:xfrm>
          <a:off x="3927909" y="724349"/>
          <a:ext cx="4468518" cy="2327044"/>
        </a:xfrm>
        <a:prstGeom prst="chevron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err="1" smtClean="0"/>
            <a:t>Цеф</a:t>
          </a:r>
          <a:r>
            <a:rPr lang="ru-RU" sz="1200" kern="1200" dirty="0" smtClean="0"/>
            <a:t> </a:t>
          </a:r>
          <a:r>
            <a:rPr lang="en-US" sz="1200" kern="1200" dirty="0" smtClean="0"/>
            <a:t>III</a:t>
          </a:r>
          <a:r>
            <a:rPr lang="ru-RU" sz="1200" kern="1200" dirty="0" smtClean="0"/>
            <a:t> 1 г. 2 р/д (10)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err="1" smtClean="0"/>
            <a:t>Дексаметазон</a:t>
          </a:r>
          <a:r>
            <a:rPr lang="ru-RU" sz="1200" kern="1200" dirty="0" smtClean="0"/>
            <a:t>  (4мг в/в) (4 р/д. 2 д.) (3 р/д. 1 д.)  (2 р/д. 2 д.)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err="1" smtClean="0"/>
            <a:t>Кеппра</a:t>
          </a:r>
          <a:r>
            <a:rPr lang="ru-RU" sz="1200" kern="1200" dirty="0" smtClean="0"/>
            <a:t>  60мг/ кг веса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err="1" smtClean="0"/>
            <a:t>Конвулекс</a:t>
          </a:r>
          <a:r>
            <a:rPr lang="ru-RU" sz="1200" kern="1200" dirty="0" smtClean="0"/>
            <a:t> по 30 мг/кг в/в титрование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err="1" smtClean="0"/>
            <a:t>Депакин</a:t>
          </a:r>
          <a:r>
            <a:rPr lang="ru-RU" sz="1200" kern="1200" dirty="0" smtClean="0"/>
            <a:t> сироп 30 мг/кг длительно регулярно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err="1" smtClean="0"/>
            <a:t>Сенактен</a:t>
          </a:r>
          <a:r>
            <a:rPr lang="ru-RU" sz="1200" kern="1200" dirty="0" smtClean="0"/>
            <a:t> Депо по схеме – получили в стационаре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err="1" smtClean="0"/>
            <a:t>Сенактен</a:t>
          </a:r>
          <a:r>
            <a:rPr lang="ru-RU" sz="1200" kern="1200" dirty="0" smtClean="0"/>
            <a:t> депо 1,0 мл в/м через 1 день 1 </a:t>
          </a:r>
          <a:r>
            <a:rPr lang="ru-RU" sz="1200" kern="1200" dirty="0" err="1" smtClean="0"/>
            <a:t>мес</a:t>
          </a:r>
          <a:r>
            <a:rPr lang="ru-RU" sz="1200" kern="1200" dirty="0" smtClean="0"/>
            <a:t> (рекомендована но не получали)</a:t>
          </a:r>
        </a:p>
      </dsp:txBody>
      <dsp:txXfrm>
        <a:off x="5091431" y="724349"/>
        <a:ext cx="2141474" cy="2327044"/>
      </dsp:txXfrm>
    </dsp:sp>
    <dsp:sp modelId="{7641F5E6-97B1-4C00-B713-D7B7E51F0A3E}">
      <dsp:nvSpPr>
        <dsp:cNvPr id="0" name=""/>
        <dsp:cNvSpPr/>
      </dsp:nvSpPr>
      <dsp:spPr>
        <a:xfrm>
          <a:off x="7434" y="3527206"/>
          <a:ext cx="1650117" cy="887076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3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26.11.21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01.12.21</a:t>
          </a:r>
        </a:p>
      </dsp:txBody>
      <dsp:txXfrm>
        <a:off x="450972" y="3527206"/>
        <a:ext cx="763041" cy="887076"/>
      </dsp:txXfrm>
    </dsp:sp>
    <dsp:sp modelId="{9EC6D21B-E562-440C-B615-25ADC3E59390}">
      <dsp:nvSpPr>
        <dsp:cNvPr id="0" name=""/>
        <dsp:cNvSpPr/>
      </dsp:nvSpPr>
      <dsp:spPr>
        <a:xfrm>
          <a:off x="1369252" y="3338252"/>
          <a:ext cx="3240910" cy="1264984"/>
        </a:xfrm>
        <a:prstGeom prst="chevron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Судороги тонико-клонического характера с нарушением сознания длительно 20-30 минут (</a:t>
          </a:r>
          <a:r>
            <a:rPr lang="en-US" sz="1200" kern="1200" dirty="0" smtClean="0"/>
            <a:t>R-</a:t>
          </a:r>
          <a:r>
            <a:rPr lang="ru-RU" sz="1200" kern="1200" dirty="0" err="1" smtClean="0"/>
            <a:t>фия</a:t>
          </a:r>
          <a:r>
            <a:rPr lang="ru-RU" sz="1200" kern="1200" dirty="0" smtClean="0"/>
            <a:t> от 26/11/21 левосторонней бронхопневмонии) </a:t>
          </a:r>
          <a:endParaRPr lang="ru-RU" sz="1200" kern="1200" dirty="0"/>
        </a:p>
      </dsp:txBody>
      <dsp:txXfrm>
        <a:off x="2001744" y="3338252"/>
        <a:ext cx="1975926" cy="1264984"/>
      </dsp:txXfrm>
    </dsp:sp>
    <dsp:sp modelId="{20F01089-7B77-44B2-A0F5-33031E47916B}">
      <dsp:nvSpPr>
        <dsp:cNvPr id="0" name=""/>
        <dsp:cNvSpPr/>
      </dsp:nvSpPr>
      <dsp:spPr>
        <a:xfrm>
          <a:off x="3816423" y="3186002"/>
          <a:ext cx="4177543" cy="1499288"/>
        </a:xfrm>
        <a:prstGeom prst="chevron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err="1" smtClean="0"/>
            <a:t>Кепра</a:t>
          </a:r>
          <a:r>
            <a:rPr lang="ru-RU" sz="1200" kern="1200" dirty="0" smtClean="0"/>
            <a:t> 60 мг/кг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err="1" smtClean="0"/>
            <a:t>Цефтазидим</a:t>
          </a:r>
          <a:r>
            <a:rPr lang="ru-RU" sz="1200" kern="1200" dirty="0" smtClean="0"/>
            <a:t> 1 г в/м (2 р/д. 5 д.)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err="1" smtClean="0"/>
            <a:t>Карбамазепин</a:t>
          </a:r>
          <a:r>
            <a:rPr lang="ru-RU" sz="1200" kern="1200" dirty="0" smtClean="0"/>
            <a:t>  5 мг / кг  до 16 мг/ кг веса длительно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err="1" smtClean="0"/>
            <a:t>Сенактен</a:t>
          </a:r>
          <a:r>
            <a:rPr lang="ru-RU" sz="1200" kern="1200" dirty="0" smtClean="0"/>
            <a:t> депо 1,0 мл в/м 1 раз в </a:t>
          </a:r>
          <a:r>
            <a:rPr lang="ru-RU" sz="1200" kern="1200" dirty="0" err="1" smtClean="0"/>
            <a:t>мес</a:t>
          </a:r>
          <a:r>
            <a:rPr lang="ru-RU" sz="1200" kern="1200" dirty="0" smtClean="0"/>
            <a:t> – 1 год (рекомендована но не получали)</a:t>
          </a:r>
          <a:endParaRPr lang="ru-RU" sz="1200" kern="1200" dirty="0" smtClean="0">
            <a:latin typeface="Times New Roman"/>
            <a:cs typeface="Times New Roman"/>
          </a:endParaRPr>
        </a:p>
      </dsp:txBody>
      <dsp:txXfrm>
        <a:off x="4566067" y="3186002"/>
        <a:ext cx="2678255" cy="149928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56EC06-0DEF-4C37-8124-B87F28131A4F}">
      <dsp:nvSpPr>
        <dsp:cNvPr id="0" name=""/>
        <dsp:cNvSpPr/>
      </dsp:nvSpPr>
      <dsp:spPr>
        <a:xfrm>
          <a:off x="3708412" y="1772022"/>
          <a:ext cx="2029418" cy="704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2213"/>
              </a:lnTo>
              <a:lnTo>
                <a:pt x="2029418" y="352213"/>
              </a:lnTo>
              <a:lnTo>
                <a:pt x="2029418" y="704426"/>
              </a:lnTo>
            </a:path>
          </a:pathLst>
        </a:custGeom>
        <a:noFill/>
        <a:ln w="55000" cap="flat" cmpd="thickThin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12BBD4-9B1D-4050-AB3B-5DCB84CB062A}">
      <dsp:nvSpPr>
        <dsp:cNvPr id="0" name=""/>
        <dsp:cNvSpPr/>
      </dsp:nvSpPr>
      <dsp:spPr>
        <a:xfrm>
          <a:off x="1678993" y="1772022"/>
          <a:ext cx="2029418" cy="704426"/>
        </a:xfrm>
        <a:custGeom>
          <a:avLst/>
          <a:gdLst/>
          <a:ahLst/>
          <a:cxnLst/>
          <a:rect l="0" t="0" r="0" b="0"/>
          <a:pathLst>
            <a:path>
              <a:moveTo>
                <a:pt x="2029418" y="0"/>
              </a:moveTo>
              <a:lnTo>
                <a:pt x="2029418" y="352213"/>
              </a:lnTo>
              <a:lnTo>
                <a:pt x="0" y="352213"/>
              </a:lnTo>
              <a:lnTo>
                <a:pt x="0" y="704426"/>
              </a:lnTo>
            </a:path>
          </a:pathLst>
        </a:custGeom>
        <a:noFill/>
        <a:ln w="55000" cap="flat" cmpd="thickThin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841674F-8B1A-4E87-8484-24995CE8E72D}">
      <dsp:nvSpPr>
        <dsp:cNvPr id="0" name=""/>
        <dsp:cNvSpPr/>
      </dsp:nvSpPr>
      <dsp:spPr>
        <a:xfrm>
          <a:off x="2869809" y="94817"/>
          <a:ext cx="1677205" cy="1677205"/>
        </a:xfrm>
        <a:prstGeom prst="arc">
          <a:avLst>
            <a:gd name="adj1" fmla="val 13200000"/>
            <a:gd name="adj2" fmla="val 19200000"/>
          </a:avLst>
        </a:prstGeom>
        <a:noFill/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22ED33-9B75-4E0D-9D63-2B23A1732E8E}">
      <dsp:nvSpPr>
        <dsp:cNvPr id="0" name=""/>
        <dsp:cNvSpPr/>
      </dsp:nvSpPr>
      <dsp:spPr>
        <a:xfrm>
          <a:off x="2869809" y="94817"/>
          <a:ext cx="1677205" cy="1677205"/>
        </a:xfrm>
        <a:prstGeom prst="arc">
          <a:avLst>
            <a:gd name="adj1" fmla="val 2400000"/>
            <a:gd name="adj2" fmla="val 8400000"/>
          </a:avLst>
        </a:prstGeom>
        <a:noFill/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BC73D1-E81B-4B49-A38D-16D09EAAC534}">
      <dsp:nvSpPr>
        <dsp:cNvPr id="0" name=""/>
        <dsp:cNvSpPr/>
      </dsp:nvSpPr>
      <dsp:spPr>
        <a:xfrm>
          <a:off x="2031206" y="396714"/>
          <a:ext cx="3354410" cy="1073411"/>
        </a:xfrm>
        <a:prstGeom prst="rect">
          <a:avLst/>
        </a:prstGeom>
        <a:noFill/>
        <a:ln w="9525" cap="flat" cmpd="sng" algn="ctr">
          <a:noFill/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/>
            <a:t>ВОПРОСЫ</a:t>
          </a:r>
          <a:endParaRPr lang="ru-RU" sz="2300" b="1" kern="1200" dirty="0"/>
        </a:p>
      </dsp:txBody>
      <dsp:txXfrm>
        <a:off x="2031206" y="396714"/>
        <a:ext cx="3354410" cy="1073411"/>
      </dsp:txXfrm>
    </dsp:sp>
    <dsp:sp modelId="{AF8FF825-3561-4676-BDF5-178A61DD43FE}">
      <dsp:nvSpPr>
        <dsp:cNvPr id="0" name=""/>
        <dsp:cNvSpPr/>
      </dsp:nvSpPr>
      <dsp:spPr>
        <a:xfrm>
          <a:off x="840390" y="2476449"/>
          <a:ext cx="1677205" cy="1677205"/>
        </a:xfrm>
        <a:prstGeom prst="arc">
          <a:avLst>
            <a:gd name="adj1" fmla="val 13200000"/>
            <a:gd name="adj2" fmla="val 19200000"/>
          </a:avLst>
        </a:prstGeom>
        <a:noFill/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9D3458-C611-44C8-807F-283C4D003C34}">
      <dsp:nvSpPr>
        <dsp:cNvPr id="0" name=""/>
        <dsp:cNvSpPr/>
      </dsp:nvSpPr>
      <dsp:spPr>
        <a:xfrm>
          <a:off x="840390" y="2476449"/>
          <a:ext cx="1677205" cy="1677205"/>
        </a:xfrm>
        <a:prstGeom prst="arc">
          <a:avLst>
            <a:gd name="adj1" fmla="val 2400000"/>
            <a:gd name="adj2" fmla="val 8400000"/>
          </a:avLst>
        </a:prstGeom>
        <a:noFill/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B4773C-56D7-4072-AD48-3D1AF87AAE85}">
      <dsp:nvSpPr>
        <dsp:cNvPr id="0" name=""/>
        <dsp:cNvSpPr/>
      </dsp:nvSpPr>
      <dsp:spPr>
        <a:xfrm>
          <a:off x="1788" y="2778346"/>
          <a:ext cx="3354410" cy="1073411"/>
        </a:xfrm>
        <a:prstGeom prst="rect">
          <a:avLst/>
        </a:prstGeom>
        <a:noFill/>
        <a:ln w="9525" cap="flat" cmpd="sng" algn="ctr">
          <a:noFill/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/>
            <a:t>Как определить это состояние?</a:t>
          </a:r>
          <a:endParaRPr lang="ru-RU" sz="2300" b="1" kern="1200" dirty="0"/>
        </a:p>
      </dsp:txBody>
      <dsp:txXfrm>
        <a:off x="1788" y="2778346"/>
        <a:ext cx="3354410" cy="1073411"/>
      </dsp:txXfrm>
    </dsp:sp>
    <dsp:sp modelId="{6618F35F-F3A3-4A18-B14D-559D557EACFC}">
      <dsp:nvSpPr>
        <dsp:cNvPr id="0" name=""/>
        <dsp:cNvSpPr/>
      </dsp:nvSpPr>
      <dsp:spPr>
        <a:xfrm>
          <a:off x="4899227" y="2476449"/>
          <a:ext cx="1677205" cy="1677205"/>
        </a:xfrm>
        <a:prstGeom prst="arc">
          <a:avLst>
            <a:gd name="adj1" fmla="val 13200000"/>
            <a:gd name="adj2" fmla="val 19200000"/>
          </a:avLst>
        </a:prstGeom>
        <a:noFill/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B537B29-CD99-4435-9202-8BB921762B45}">
      <dsp:nvSpPr>
        <dsp:cNvPr id="0" name=""/>
        <dsp:cNvSpPr/>
      </dsp:nvSpPr>
      <dsp:spPr>
        <a:xfrm>
          <a:off x="4899227" y="2476449"/>
          <a:ext cx="1677205" cy="1677205"/>
        </a:xfrm>
        <a:prstGeom prst="arc">
          <a:avLst>
            <a:gd name="adj1" fmla="val 2400000"/>
            <a:gd name="adj2" fmla="val 8400000"/>
          </a:avLst>
        </a:prstGeom>
        <a:noFill/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E07550-9544-43D1-9535-E2D68C53EE27}">
      <dsp:nvSpPr>
        <dsp:cNvPr id="0" name=""/>
        <dsp:cNvSpPr/>
      </dsp:nvSpPr>
      <dsp:spPr>
        <a:xfrm>
          <a:off x="4060625" y="2778346"/>
          <a:ext cx="3354410" cy="1073411"/>
        </a:xfrm>
        <a:prstGeom prst="rect">
          <a:avLst/>
        </a:prstGeom>
        <a:noFill/>
        <a:ln w="9525" cap="flat" cmpd="sng" algn="ctr">
          <a:noFill/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/>
            <a:t>Может ли так протекать аутоиммунный энцефалит?</a:t>
          </a:r>
        </a:p>
      </dsp:txBody>
      <dsp:txXfrm>
        <a:off x="4060625" y="2778346"/>
        <a:ext cx="3354410" cy="10734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HalfCircleOrganizationChart">
  <dgm:title val=""/>
  <dgm:desc val=""/>
  <dgm:catLst>
    <dgm:cat type="hierarchy" pri="1500"/>
  </dgm:catLst>
  <dgm:samp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Name0">
    <dgm:varLst>
      <dgm:orgChart val="1"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hierChild">
          <dgm:param type="linDir" val="fromL"/>
        </dgm:alg>
      </dgm:if>
      <dgm:else name="Name3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2" refType="w" fact="10"/>
      <dgm:constr type="h" for="des" forName="rootComposite2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forEach name="Name4" axis="ch">
      <dgm:forEach name="Name5" axis="self" ptType="node">
        <dgm:layoutNode name="hierRoot1">
          <dgm:varLst>
            <dgm:hierBranch val="init"/>
          </dgm:varLst>
          <dgm:choose name="Name6">
            <dgm:if name="Name7" func="var" arg="hierBranch" op="equ" val="l">
              <dgm:alg type="hierRoot">
                <dgm:param type="hierAlign" val="tR"/>
              </dgm:alg>
              <dgm:constrLst>
                <dgm:constr type="alignOff" val="0.65"/>
              </dgm:constrLst>
            </dgm:if>
            <dgm:if name="Name8" func="var" arg="hierBranch" op="equ" val="r">
              <dgm:alg type="hierRoot">
                <dgm:param type="hierAlign" val="tL"/>
              </dgm:alg>
              <dgm:constrLst>
                <dgm:constr type="alignOff" val="0.65"/>
              </dgm:constrLst>
            </dgm:if>
            <dgm:if name="Name9" func="var" arg="hierBranch" op="equ" val="hang">
              <dgm:alg type="hierRoot"/>
              <dgm:constrLst>
                <dgm:constr type="alignOff" val="0.65"/>
              </dgm:constrLst>
            </dgm:if>
            <dgm:else name="Name10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1">
              <dgm:if name="Name12" func="var" arg="hierBranch" op="equ" val="init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3" func="var" arg="hierBranch" op="equ" val="l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4" func="var" arg="hierBranch" op="equ" val="r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else name="Name15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else>
            </dgm:choose>
            <dgm:layoutNode name="rootText1" styleLbl="alignAcc1">
              <dgm:varLst>
                <dgm:chPref val="3"/>
              </dgm:varLst>
              <dgm:alg type="tx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top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-140"/>
                  <dgm:adj idx="2" val="-40"/>
                </dgm:adjLst>
              </dgm:shape>
              <dgm:presOf/>
            </dgm:layoutNode>
            <dgm:layoutNode name="bottom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40"/>
                  <dgm:adj idx="2" val="140"/>
                </dgm:adjLst>
              </dgm:shape>
              <dgm:presOf/>
            </dgm:layoutNode>
            <dgm:layoutNode name="topConnNode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</dgm:layoutNode>
          </dgm:layoutNode>
          <dgm:layoutNode name="hierChild2">
            <dgm:choose name="Name16">
              <dgm:if name="Name17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18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19" func="var" arg="hierBranch" op="equ" val="hang">
                <dgm:choose name="Name20">
                  <dgm:if name="Name21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2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3">
                <dgm:choose name="Name24">
                  <dgm:if name="Name25" func="var" arg="dir" op="equ" val="norm">
                    <dgm:alg type="hierChild"/>
                  </dgm:if>
                  <dgm:else name="Name26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a" axis="ch" ptType="nonAsst">
              <dgm:forEach name="Name27" axis="precedSib" ptType="parTrans" st="-1" cnt="1">
                <dgm:layoutNode name="Name28">
                  <dgm:choose name="Name29">
                    <dgm:if name="Name30" func="var" arg="hierBranch" op="equ" val="std">
                      <dgm:choose name="Name31">
                        <dgm:if name="Name32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1"/>
                            <dgm:param type="dstNode" val="topArc2"/>
                          </dgm:alg>
                        </dgm:if>
                        <dgm:if name="Name33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3"/>
                            <dgm:param type="dstNode" val="topArc2"/>
                          </dgm:alg>
                        </dgm:if>
                        <dgm:else name="Name3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2"/>
                            <dgm:param type="dstNode" val="topArc2"/>
                          </dgm:alg>
                        </dgm:else>
                      </dgm:choose>
                    </dgm:if>
                    <dgm:if name="Name35" func="var" arg="hierBranch" op="equ" val="init">
                      <dgm:choose name="Name36">
                        <dgm:if name="Name37" axis="self" func="depth" op="lte" val="2">
                          <dgm:choose name="Name38">
                            <dgm:if name="Name39" axis="self" func="depth" op="lte" val="2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1"/>
                                <dgm:param type="dstNode" val="topArc2"/>
                              </dgm:alg>
                            </dgm:if>
                            <dgm:if name="Name40" axis="par" ptType="asst" func="cnt" op="equ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3"/>
                                <dgm:param type="dstNode" val="topArc2"/>
                              </dgm:alg>
                            </dgm:if>
                            <dgm:else name="Name4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2"/>
                                <dgm:param type="dstNode" val="topArc2"/>
                              </dgm:alg>
                            </dgm:else>
                          </dgm:choose>
                        </dgm:if>
                        <dgm:else name="Name42">
                          <dgm:choose name="Name43">
                            <dgm:if name="Name44" axis="par des" func="maxDepth" op="lte" val="1">
                              <dgm:choose name="Name45">
                                <dgm:if name="Name46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1"/>
                                    <dgm:param type="dstNode" val="topConnNode2"/>
                                  </dgm:alg>
                                </dgm:if>
                                <dgm:if name="Name47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3"/>
                                    <dgm:param type="dstNode" val="topConnNode2"/>
                                  </dgm:alg>
                                </dgm:if>
                                <dgm:else name="Name48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2"/>
                                    <dgm:param type="dstNode" val="topConnNode2"/>
                                  </dgm:alg>
                                </dgm:else>
                              </dgm:choose>
                            </dgm:if>
                            <dgm:else name="Name49">
                              <dgm:choose name="Name50">
                                <dgm:if name="Name51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1"/>
                                    <dgm:param type="dstNode" val="topArc2"/>
                                  </dgm:alg>
                                </dgm:if>
                                <dgm:if name="Name52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3"/>
                                    <dgm:param type="dstNode" val="topArc2"/>
                                  </dgm:alg>
                                </dgm:if>
                                <dgm:else name="Name53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2"/>
                                    <dgm:param type="dstNode" val="topArc2"/>
                                  </dgm:alg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54">
                      <dgm:choose name="Name55">
                        <dgm:if name="Name56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1"/>
                            <dgm:param type="dstNode" val="topConnNode2"/>
                          </dgm:alg>
                        </dgm:if>
                        <dgm:if name="Name57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3"/>
                            <dgm:param type="dstNode" val="topConnNode2"/>
                          </dgm:alg>
                        </dgm:if>
                        <dgm:else name="Name58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2"/>
                            <dgm:param type="dstNode" val="topConnNode2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2">
                <dgm:varLst>
                  <dgm:hierBranch val="init"/>
                </dgm:varLst>
                <dgm:choose name="Name59">
                  <dgm:if name="Name60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1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2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3" func="var" arg="hierBranch" op="equ" val="init">
                    <dgm:choose name="Name64">
                      <dgm:if name="Name65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6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layoutNode name="rootComposite2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8">
                    <dgm:if name="Name69" func="var" arg="hierBranch" op="equ" val="init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0" func="var" arg="hierBranch" op="equ" val="l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1" func="var" arg="hierBranch" op="equ" val="r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else name="Name72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else>
                  </dgm:choose>
                  <dgm:layoutNode name="rootText2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2" moveWith="rootText2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4">
                  <dgm:choose name="Name73">
                    <dgm:if name="Name7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6" func="var" arg="hierBranch" op="equ" val="hang">
                      <dgm:choose name="Name77">
                        <dgm:if name="Name7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80" func="var" arg="hierBranch" op="equ" val="std">
                      <dgm:choose name="Name81">
                        <dgm:if name="Name82" func="var" arg="dir" op="equ" val="norm">
                          <dgm:alg type="hierChild"/>
                        </dgm:if>
                        <dgm:else name="Name8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4" func="var" arg="hierBranch" op="equ" val="init">
                      <dgm:choose name="Name85">
                        <dgm:if name="Name8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87">
                          <dgm:choose name="Name88">
                            <dgm:if name="Name89" func="var" arg="dir" op="equ" val="norm">
                              <dgm:alg type="hierChild"/>
                            </dgm:if>
                            <dgm:else name="Name9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91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2" ref="rep2a"/>
                </dgm:layoutNode>
                <dgm:layoutNode name="hierChild5">
                  <dgm:choose name="Name93">
                    <dgm:if name="Name9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6" ref="rep2b"/>
                </dgm:layoutNode>
              </dgm:layoutNode>
            </dgm:forEach>
          </dgm:layoutNode>
          <dgm:layoutNode name="hierChild3">
            <dgm:choose name="Name97">
              <dgm:if name="Name9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b" axis="ch" ptType="asst">
              <dgm:forEach name="Name100" axis="precedSib" ptType="parTrans" st="-1" cnt="1">
                <dgm:layoutNode name="Name101">
                  <dgm:choose name="Name102">
                    <dgm:if name="Name103" axis="self" func="depth" op="lte" val="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1"/>
                        <dgm:param type="dstNode" val="topConnNode3"/>
                      </dgm:alg>
                    </dgm:if>
                    <dgm:if name="Name104" axis="par" ptType="asst" func="cnt" op="equ" val="1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3"/>
                        <dgm:param type="dstNode" val="topConnNode3"/>
                      </dgm:alg>
                    </dgm:if>
                    <dgm:else name="Name10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2"/>
                        <dgm:param type="dstNode" val="topConnNode3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3">
                <dgm:varLst>
                  <dgm:hierBranch val="init"/>
                </dgm:varLst>
                <dgm:choose name="Name106">
                  <dgm:if name="Name107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8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9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0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1" func="var" arg="hierBranch" op="equ" val="init">
                    <dgm:choose name="Name112">
                      <dgm:if name="Name113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14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15"/>
                </dgm:choose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16">
                    <dgm:if name="Name117" func="var" arg="hierBranch" op="equ" val="init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8" func="var" arg="hierBranch" op="equ" val="l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9" func="var" arg="hierBranch" op="equ" val="r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else name="Name120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else>
                  </dgm:choose>
                  <dgm:layoutNode name="rootText3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3" moveWith="rootText3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6">
                  <dgm:choose name="Name121">
                    <dgm:if name="Name12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24" func="var" arg="hierBranch" op="equ" val="hang">
                      <dgm:choose name="Name125">
                        <dgm:if name="Name12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2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28" func="var" arg="hierBranch" op="equ" val="std">
                      <dgm:choose name="Name129">
                        <dgm:if name="Name130" func="var" arg="dir" op="equ" val="norm">
                          <dgm:alg type="hierChild"/>
                        </dgm:if>
                        <dgm:else name="Name13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2" func="var" arg="hierBranch" op="equ" val="init">
                      <dgm:choose name="Name133">
                        <dgm:if name="Name134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35">
                          <dgm:alg type="hierChild"/>
                        </dgm:else>
                      </dgm:choose>
                    </dgm:if>
                    <dgm:else name="Name136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37" ref="rep2a"/>
                </dgm:layoutNode>
                <dgm:layoutNode name="hierChild7">
                  <dgm:choose name="Name138">
                    <dgm:if name="Name13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41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923D24-F658-4AA2-9A1B-EC189FE07583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E05E96-8886-4A90-8918-5E9CA8C287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7158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777025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/>
              <a:t>НАО «Медицинский университет Астана»</a:t>
            </a:r>
            <a:br>
              <a:rPr lang="ru-RU" sz="2000" dirty="0" smtClean="0"/>
            </a:br>
            <a:r>
              <a:rPr lang="ru-RU" sz="2000" dirty="0" smtClean="0"/>
              <a:t>Кафедра неврологии</a:t>
            </a: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34835"/>
            <a:ext cx="1224137" cy="1161917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1556792"/>
            <a:ext cx="9144000" cy="1325705"/>
          </a:xfrm>
          <a:prstGeom prst="rect">
            <a:avLst/>
          </a:prstGeo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48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dirty="0" smtClean="0"/>
              <a:t>Клинический случай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0" y="3501008"/>
            <a:ext cx="9144000" cy="777025"/>
          </a:xfrm>
          <a:prstGeom prst="rect">
            <a:avLst/>
          </a:prstGeo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48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ru-RU" sz="2000" dirty="0" smtClean="0"/>
              <a:t>Резидент-невролог</a:t>
            </a:r>
            <a:br>
              <a:rPr lang="ru-RU" sz="2000" dirty="0" smtClean="0"/>
            </a:br>
            <a:r>
              <a:rPr lang="ru-RU" sz="2000" dirty="0" smtClean="0"/>
              <a:t>Мусаева А.</a:t>
            </a:r>
            <a:r>
              <a:rPr lang="kk-KZ" sz="2000" dirty="0" smtClean="0"/>
              <a:t>Қ.</a:t>
            </a:r>
            <a:endParaRPr lang="ru-RU" sz="2000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0" y="5949280"/>
            <a:ext cx="9144000" cy="777025"/>
          </a:xfrm>
          <a:prstGeom prst="rect">
            <a:avLst/>
          </a:prstGeo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48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kk-KZ" sz="20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г. Астана, 2023 г.</a:t>
            </a:r>
            <a:endParaRPr lang="ru-RU" sz="2000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506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hatsApp Video 2023-01-20 at 11.16.15 (1)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rot="5400000">
            <a:off x="467544" y="1016732"/>
            <a:ext cx="3888432" cy="4032448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4860032" y="196415"/>
            <a:ext cx="3816424" cy="576064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dirty="0" smtClean="0"/>
              <a:t>Базисные препараты с июня 2022 года:</a:t>
            </a:r>
            <a:br>
              <a:rPr lang="ru-RU" sz="1600" dirty="0" smtClean="0"/>
            </a:br>
            <a:endParaRPr lang="ru-RU" sz="1600" dirty="0" smtClean="0"/>
          </a:p>
          <a:p>
            <a:pPr marL="285750" indent="-285750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ru-RU" sz="1600" dirty="0" err="1" smtClean="0"/>
              <a:t>Кеппра</a:t>
            </a:r>
            <a:r>
              <a:rPr lang="ru-RU" sz="1600" dirty="0" smtClean="0"/>
              <a:t> 60 мг/кг</a:t>
            </a:r>
          </a:p>
          <a:p>
            <a:pPr marL="285750" indent="-285750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ru-RU" sz="1600" dirty="0" err="1" smtClean="0"/>
              <a:t>Оксапин</a:t>
            </a:r>
            <a:r>
              <a:rPr lang="ru-RU" sz="1600" dirty="0" smtClean="0"/>
              <a:t> 36 мг /кг</a:t>
            </a:r>
          </a:p>
          <a:p>
            <a:pPr>
              <a:buClr>
                <a:srgbClr val="0070C0"/>
              </a:buClr>
            </a:pPr>
            <a:endParaRPr lang="ru-RU" sz="1600" dirty="0"/>
          </a:p>
          <a:p>
            <a:pPr>
              <a:buClr>
                <a:srgbClr val="0070C0"/>
              </a:buClr>
            </a:pPr>
            <a:r>
              <a:rPr lang="ru-RU" sz="1600" dirty="0" smtClean="0"/>
              <a:t>26/12/2022г. С жалобами на учащение приступов обратились к </a:t>
            </a:r>
            <a:r>
              <a:rPr lang="ru-RU" sz="1600" dirty="0" err="1" smtClean="0"/>
              <a:t>неропатологу-эпилептологу</a:t>
            </a:r>
            <a:r>
              <a:rPr lang="ru-RU" sz="1600" dirty="0" smtClean="0"/>
              <a:t>, рекомендована</a:t>
            </a:r>
          </a:p>
          <a:p>
            <a:pPr marL="285750" indent="-285750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ru-RU" sz="1600" dirty="0" err="1"/>
              <a:t>Кеппра</a:t>
            </a:r>
            <a:r>
              <a:rPr lang="ru-RU" sz="1600" dirty="0"/>
              <a:t> 60 мг/кг</a:t>
            </a:r>
          </a:p>
          <a:p>
            <a:pPr marL="285750" lvl="0" indent="-285750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ru-RU" sz="1600" dirty="0" err="1"/>
              <a:t>Оксапин</a:t>
            </a:r>
            <a:r>
              <a:rPr lang="ru-RU" sz="1600" dirty="0"/>
              <a:t> 36 мг /</a:t>
            </a:r>
            <a:r>
              <a:rPr lang="ru-RU" sz="1600" dirty="0" smtClean="0"/>
              <a:t>кг</a:t>
            </a:r>
            <a:r>
              <a:rPr lang="ru-RU" sz="1600" dirty="0" smtClean="0">
                <a:cs typeface="Times New Roman"/>
              </a:rPr>
              <a:t> ↓↓↓</a:t>
            </a:r>
            <a:br>
              <a:rPr lang="ru-RU" sz="1600" dirty="0" smtClean="0">
                <a:cs typeface="Times New Roman"/>
              </a:rPr>
            </a:br>
            <a:r>
              <a:rPr lang="ru-RU" sz="1600" dirty="0" smtClean="0">
                <a:cs typeface="Times New Roman"/>
              </a:rPr>
              <a:t>1-5д. 30 мг/кг</a:t>
            </a:r>
            <a:br>
              <a:rPr lang="ru-RU" sz="1600" dirty="0" smtClean="0">
                <a:cs typeface="Times New Roman"/>
              </a:rPr>
            </a:br>
            <a:r>
              <a:rPr lang="ru-RU" sz="1600" dirty="0" smtClean="0">
                <a:cs typeface="Times New Roman"/>
              </a:rPr>
              <a:t>6-10д.  24 мг/кг</a:t>
            </a:r>
            <a:br>
              <a:rPr lang="ru-RU" sz="1600" dirty="0" smtClean="0">
                <a:cs typeface="Times New Roman"/>
              </a:rPr>
            </a:br>
            <a:r>
              <a:rPr lang="ru-RU" sz="1600" dirty="0" smtClean="0">
                <a:cs typeface="Times New Roman"/>
              </a:rPr>
              <a:t>11-15д. 12 мг/кг</a:t>
            </a:r>
            <a:br>
              <a:rPr lang="ru-RU" sz="1600" dirty="0" smtClean="0">
                <a:cs typeface="Times New Roman"/>
              </a:rPr>
            </a:br>
            <a:r>
              <a:rPr lang="ru-RU" sz="1600" dirty="0" smtClean="0">
                <a:cs typeface="Times New Roman"/>
              </a:rPr>
              <a:t>16д.- полная отмена</a:t>
            </a:r>
            <a:endParaRPr lang="ru-RU" sz="1600" dirty="0" smtClean="0"/>
          </a:p>
          <a:p>
            <a:pPr marL="285750" indent="-285750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ru-RU" sz="1600" dirty="0" err="1" smtClean="0"/>
              <a:t>Зоресан</a:t>
            </a:r>
            <a:r>
              <a:rPr lang="ru-RU" sz="1600" dirty="0" smtClean="0"/>
              <a:t>  </a:t>
            </a:r>
            <a:r>
              <a:rPr lang="ru-RU" sz="1600" dirty="0" smtClean="0">
                <a:cs typeface="Times New Roman"/>
              </a:rPr>
              <a:t>↑↑↑</a:t>
            </a:r>
          </a:p>
          <a:p>
            <a:pPr lvl="0">
              <a:buClr>
                <a:srgbClr val="0070C0"/>
              </a:buClr>
            </a:pPr>
            <a:r>
              <a:rPr lang="ru-RU" sz="1600" dirty="0" smtClean="0">
                <a:cs typeface="Times New Roman"/>
              </a:rPr>
              <a:t>      1-5 д.  1 мг/кг</a:t>
            </a:r>
            <a:r>
              <a:rPr lang="ru-RU" sz="1600" dirty="0">
                <a:cs typeface="Times New Roman"/>
              </a:rPr>
              <a:t/>
            </a:r>
            <a:br>
              <a:rPr lang="ru-RU" sz="1600" dirty="0">
                <a:cs typeface="Times New Roman"/>
              </a:rPr>
            </a:br>
            <a:r>
              <a:rPr lang="ru-RU" sz="1600" dirty="0" smtClean="0">
                <a:cs typeface="Times New Roman"/>
              </a:rPr>
              <a:t>      6-10д.  2 </a:t>
            </a:r>
            <a:r>
              <a:rPr lang="ru-RU" sz="1600" dirty="0">
                <a:cs typeface="Times New Roman"/>
              </a:rPr>
              <a:t>мг/кг</a:t>
            </a:r>
            <a:br>
              <a:rPr lang="ru-RU" sz="1600" dirty="0">
                <a:cs typeface="Times New Roman"/>
              </a:rPr>
            </a:br>
            <a:r>
              <a:rPr lang="ru-RU" sz="1600" dirty="0" smtClean="0">
                <a:cs typeface="Times New Roman"/>
              </a:rPr>
              <a:t>      11-15д.  3 мг/кг</a:t>
            </a:r>
            <a:r>
              <a:rPr lang="ru-RU" sz="1600" dirty="0">
                <a:cs typeface="Times New Roman"/>
              </a:rPr>
              <a:t/>
            </a:r>
            <a:br>
              <a:rPr lang="ru-RU" sz="1600" dirty="0">
                <a:cs typeface="Times New Roman"/>
              </a:rPr>
            </a:br>
            <a:r>
              <a:rPr lang="ru-RU" sz="1600" dirty="0" smtClean="0">
                <a:cs typeface="Times New Roman"/>
              </a:rPr>
              <a:t>      16д- 4 мг/кг (приступы участились более 100 раз в день)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292667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060848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/>
              <a:t>Лабораторно-диагностические обследования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947214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395536" y="764704"/>
            <a:ext cx="8229600" cy="4525963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1600" dirty="0" smtClean="0"/>
              <a:t>.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2021898"/>
              </p:ext>
            </p:extLst>
          </p:nvPr>
        </p:nvGraphicFramePr>
        <p:xfrm>
          <a:off x="107504" y="260648"/>
          <a:ext cx="4320480" cy="518539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36304"/>
                <a:gridCol w="1584176"/>
              </a:tblGrid>
              <a:tr h="286800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ДНК </a:t>
                      </a:r>
                      <a:r>
                        <a:rPr lang="kk-KZ" sz="1000" dirty="0" smtClean="0"/>
                        <a:t>Т</a:t>
                      </a:r>
                      <a:r>
                        <a:rPr lang="en-US" sz="1000" dirty="0" err="1" smtClean="0"/>
                        <a:t>oxoplasma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baseline="0" dirty="0" err="1" smtClean="0"/>
                        <a:t>gondii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err="1" smtClean="0"/>
                        <a:t>отр</a:t>
                      </a:r>
                      <a:endParaRPr lang="ru-RU" sz="1000" dirty="0"/>
                    </a:p>
                  </a:txBody>
                  <a:tcPr/>
                </a:tc>
              </a:tr>
              <a:tr h="242797">
                <a:tc>
                  <a:txBody>
                    <a:bodyPr/>
                    <a:lstStyle/>
                    <a:p>
                      <a:r>
                        <a:rPr lang="ru-RU" sz="1000" b="1" dirty="0" smtClean="0"/>
                        <a:t>Белок</a:t>
                      </a:r>
                      <a:r>
                        <a:rPr lang="ru-RU" sz="1000" b="1" baseline="0" dirty="0" smtClean="0"/>
                        <a:t> </a:t>
                      </a:r>
                      <a:r>
                        <a:rPr lang="en-US" sz="1000" b="1" baseline="0" dirty="0" smtClean="0"/>
                        <a:t>S100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0,11 </a:t>
                      </a:r>
                      <a:r>
                        <a:rPr lang="ru-RU" sz="1000" b="1" dirty="0" smtClean="0"/>
                        <a:t>мкг/л</a:t>
                      </a:r>
                      <a:r>
                        <a:rPr lang="ru-RU" sz="1000" b="1" baseline="0" dirty="0" smtClean="0"/>
                        <a:t> (</a:t>
                      </a:r>
                      <a:r>
                        <a:rPr lang="en-US" sz="1000" b="1" baseline="0" dirty="0" smtClean="0"/>
                        <a:t>N </a:t>
                      </a:r>
                      <a:r>
                        <a:rPr lang="ru-RU" sz="1000" b="1" baseline="0" dirty="0" smtClean="0"/>
                        <a:t>0,00-0,10)</a:t>
                      </a:r>
                      <a:endParaRPr lang="ru-RU" sz="1000" b="1" dirty="0"/>
                    </a:p>
                  </a:txBody>
                  <a:tcPr/>
                </a:tc>
              </a:tr>
              <a:tr h="261756">
                <a:tc>
                  <a:txBody>
                    <a:bodyPr/>
                    <a:lstStyle/>
                    <a:p>
                      <a:r>
                        <a:rPr lang="ru-RU" sz="1000" dirty="0" err="1" smtClean="0"/>
                        <a:t>Лямблиоз</a:t>
                      </a:r>
                      <a:r>
                        <a:rPr lang="ru-RU" sz="1000" baseline="0" dirty="0" smtClean="0"/>
                        <a:t> суммарные антитела (ИФА)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err="1" smtClean="0"/>
                        <a:t>отр</a:t>
                      </a:r>
                      <a:endParaRPr lang="ru-RU" sz="1000" dirty="0"/>
                    </a:p>
                  </a:txBody>
                  <a:tcPr/>
                </a:tc>
              </a:tr>
              <a:tr h="27540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/>
                        <a:t>Аскаридоз </a:t>
                      </a:r>
                      <a:r>
                        <a:rPr lang="en-US" sz="1000" dirty="0" smtClean="0"/>
                        <a:t>IgG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ru-RU" sz="1000" baseline="0" dirty="0" smtClean="0"/>
                        <a:t>(ИФА)</a:t>
                      </a:r>
                      <a:endParaRPr lang="ru-RU" sz="1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err="1" smtClean="0"/>
                        <a:t>отр</a:t>
                      </a:r>
                      <a:endParaRPr lang="ru-RU" sz="1000" dirty="0" smtClean="0"/>
                    </a:p>
                  </a:txBody>
                  <a:tcPr/>
                </a:tc>
              </a:tr>
              <a:tr h="394545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Антинуклеарный</a:t>
                      </a:r>
                      <a:r>
                        <a:rPr lang="ru-RU" sz="1000" baseline="0" dirty="0" smtClean="0"/>
                        <a:t> фактор н клеточном субстрате Нер-2 (НРИФ)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err="1" smtClean="0"/>
                        <a:t>отр</a:t>
                      </a:r>
                      <a:endParaRPr lang="ru-RU" sz="1000" dirty="0"/>
                    </a:p>
                  </a:txBody>
                  <a:tcPr/>
                </a:tc>
              </a:tr>
              <a:tr h="24279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err="1" smtClean="0"/>
                        <a:t>Трихнелла</a:t>
                      </a:r>
                      <a:r>
                        <a:rPr lang="ru-RU" sz="1000" dirty="0" smtClean="0"/>
                        <a:t> </a:t>
                      </a:r>
                      <a:r>
                        <a:rPr lang="en-US" sz="1000" dirty="0" smtClean="0"/>
                        <a:t>IgG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ru-RU" sz="1000" baseline="0" dirty="0" smtClean="0"/>
                        <a:t>(ИФА)</a:t>
                      </a:r>
                      <a:endParaRPr lang="ru-RU" sz="1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err="1" smtClean="0"/>
                        <a:t>отр</a:t>
                      </a:r>
                      <a:endParaRPr lang="ru-RU" sz="1000" dirty="0" smtClean="0"/>
                    </a:p>
                  </a:txBody>
                  <a:tcPr/>
                </a:tc>
              </a:tr>
              <a:tr h="27540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err="1" smtClean="0"/>
                        <a:t>Хламидиа</a:t>
                      </a:r>
                      <a:r>
                        <a:rPr lang="ru-RU" sz="1000" dirty="0" smtClean="0"/>
                        <a:t> </a:t>
                      </a:r>
                      <a:r>
                        <a:rPr lang="ru-RU" sz="1000" dirty="0" err="1" smtClean="0"/>
                        <a:t>трохоматис</a:t>
                      </a:r>
                      <a:r>
                        <a:rPr lang="ru-RU" sz="1000" dirty="0" smtClean="0"/>
                        <a:t> </a:t>
                      </a:r>
                      <a:r>
                        <a:rPr lang="en-US" sz="1000" dirty="0" smtClean="0"/>
                        <a:t>IgG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ru-RU" sz="1000" baseline="0" dirty="0" smtClean="0"/>
                        <a:t>(ИФА)</a:t>
                      </a:r>
                      <a:endParaRPr lang="ru-RU" sz="1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err="1" smtClean="0"/>
                        <a:t>отр</a:t>
                      </a:r>
                      <a:endParaRPr lang="ru-RU" sz="1000" dirty="0" smtClean="0"/>
                    </a:p>
                  </a:txBody>
                  <a:tcPr/>
                </a:tc>
              </a:tr>
              <a:tr h="24279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err="1" smtClean="0"/>
                        <a:t>Описторхис</a:t>
                      </a:r>
                      <a:r>
                        <a:rPr lang="ru-RU" sz="1000" dirty="0" smtClean="0"/>
                        <a:t> </a:t>
                      </a:r>
                      <a:r>
                        <a:rPr lang="en-US" sz="1000" dirty="0" smtClean="0"/>
                        <a:t>IgG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ru-RU" sz="1000" baseline="0" dirty="0" smtClean="0"/>
                        <a:t>(ИФА)</a:t>
                      </a:r>
                      <a:endParaRPr lang="ru-RU" sz="1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err="1" smtClean="0"/>
                        <a:t>отр</a:t>
                      </a:r>
                      <a:endParaRPr lang="ru-RU" sz="1000" dirty="0" smtClean="0"/>
                    </a:p>
                  </a:txBody>
                  <a:tcPr/>
                </a:tc>
              </a:tr>
              <a:tr h="24279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/>
                        <a:t>Микоплазма </a:t>
                      </a:r>
                      <a:r>
                        <a:rPr lang="en-US" sz="1000" dirty="0" err="1" smtClean="0"/>
                        <a:t>hominis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dirty="0" smtClean="0"/>
                        <a:t>IgG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ru-RU" sz="1000" baseline="0" dirty="0" smtClean="0"/>
                        <a:t>(ИФА)</a:t>
                      </a:r>
                      <a:endParaRPr lang="ru-RU" sz="1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err="1" smtClean="0"/>
                        <a:t>отр</a:t>
                      </a:r>
                      <a:endParaRPr lang="ru-RU" sz="1000" dirty="0" smtClean="0"/>
                    </a:p>
                  </a:txBody>
                  <a:tcPr/>
                </a:tc>
              </a:tr>
              <a:tr h="28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err="1" smtClean="0"/>
                        <a:t>Токсокар</a:t>
                      </a:r>
                      <a:r>
                        <a:rPr lang="ru-RU" sz="1000" dirty="0" smtClean="0"/>
                        <a:t> </a:t>
                      </a:r>
                      <a:r>
                        <a:rPr lang="en-US" sz="1000" dirty="0" smtClean="0"/>
                        <a:t>IgG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ru-RU" sz="1000" baseline="0" dirty="0" smtClean="0"/>
                        <a:t>(ИФА)</a:t>
                      </a:r>
                      <a:endParaRPr lang="ru-RU" sz="1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err="1" smtClean="0"/>
                        <a:t>отр</a:t>
                      </a:r>
                      <a:endParaRPr lang="ru-RU" sz="1000" dirty="0" smtClean="0"/>
                    </a:p>
                  </a:txBody>
                  <a:tcPr/>
                </a:tc>
              </a:tr>
              <a:tr h="25453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ANCA</a:t>
                      </a:r>
                      <a:r>
                        <a:rPr lang="en-US" sz="1000" baseline="0" dirty="0" smtClean="0"/>
                        <a:t> -</a:t>
                      </a:r>
                      <a:r>
                        <a:rPr lang="en-US" sz="1000" baseline="0" dirty="0" err="1" smtClean="0"/>
                        <a:t>scr</a:t>
                      </a:r>
                      <a:endParaRPr lang="ru-RU" sz="1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err="1" smtClean="0"/>
                        <a:t>отр</a:t>
                      </a:r>
                      <a:endParaRPr lang="ru-RU" sz="1000" dirty="0" smtClean="0"/>
                    </a:p>
                  </a:txBody>
                  <a:tcPr/>
                </a:tc>
              </a:tr>
              <a:tr h="2681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ENA (</a:t>
                      </a:r>
                      <a:r>
                        <a:rPr lang="ru-RU" sz="1000" dirty="0" smtClean="0"/>
                        <a:t>ИФА</a:t>
                      </a:r>
                      <a:r>
                        <a:rPr lang="en-US" sz="1000" dirty="0" smtClean="0"/>
                        <a:t>)</a:t>
                      </a:r>
                      <a:endParaRPr lang="ru-RU" sz="1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err="1" smtClean="0"/>
                        <a:t>отр</a:t>
                      </a:r>
                      <a:r>
                        <a:rPr lang="ru-RU" sz="1000" baseline="0" dirty="0" smtClean="0"/>
                        <a:t> </a:t>
                      </a:r>
                      <a:endParaRPr lang="ru-RU" sz="1000" dirty="0" smtClean="0"/>
                    </a:p>
                  </a:txBody>
                  <a:tcPr/>
                </a:tc>
              </a:tr>
              <a:tr h="2659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/>
                        <a:t>ДНК </a:t>
                      </a:r>
                      <a:r>
                        <a:rPr lang="en-US" sz="1000" dirty="0" smtClean="0"/>
                        <a:t>Herpes</a:t>
                      </a:r>
                      <a:r>
                        <a:rPr lang="en-US" sz="1000" baseline="0" dirty="0" smtClean="0"/>
                        <a:t> simplex virus 1,2 (</a:t>
                      </a:r>
                      <a:r>
                        <a:rPr lang="ru-RU" sz="1000" baseline="0" dirty="0" err="1" smtClean="0"/>
                        <a:t>кач</a:t>
                      </a:r>
                      <a:r>
                        <a:rPr lang="en-US" sz="1000" baseline="0" dirty="0" smtClean="0"/>
                        <a:t>)</a:t>
                      </a:r>
                      <a:endParaRPr lang="ru-RU" sz="1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err="1" smtClean="0"/>
                        <a:t>отр</a:t>
                      </a:r>
                      <a:r>
                        <a:rPr lang="ru-RU" sz="1000" baseline="0" dirty="0" smtClean="0"/>
                        <a:t> </a:t>
                      </a:r>
                      <a:endParaRPr lang="ru-RU" sz="1000" dirty="0" smtClean="0"/>
                    </a:p>
                  </a:txBody>
                  <a:tcPr/>
                </a:tc>
              </a:tr>
              <a:tr h="24279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NSE</a:t>
                      </a:r>
                      <a:endParaRPr lang="ru-RU" sz="1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12,33 </a:t>
                      </a:r>
                      <a:r>
                        <a:rPr lang="ru-RU" sz="1000" dirty="0" err="1" smtClean="0"/>
                        <a:t>нг</a:t>
                      </a:r>
                      <a:r>
                        <a:rPr lang="ru-RU" sz="1000" dirty="0" smtClean="0"/>
                        <a:t>/мл (0,00-16,30)</a:t>
                      </a:r>
                      <a:endParaRPr lang="ru-RU" sz="1000" dirty="0"/>
                    </a:p>
                  </a:txBody>
                  <a:tcPr/>
                </a:tc>
              </a:tr>
              <a:tr h="39454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/>
                        <a:t>АТ </a:t>
                      </a:r>
                      <a:r>
                        <a:rPr lang="ru-RU" sz="1000" b="1" dirty="0" err="1" smtClean="0"/>
                        <a:t>Антинейрональные</a:t>
                      </a:r>
                      <a:r>
                        <a:rPr lang="ru-RU" sz="1000" b="1" baseline="0" dirty="0" smtClean="0"/>
                        <a:t>  </a:t>
                      </a:r>
                      <a:r>
                        <a:rPr lang="en-US" sz="1000" b="1" baseline="0" dirty="0" smtClean="0"/>
                        <a:t>Ig G</a:t>
                      </a:r>
                      <a:endParaRPr lang="ru-RU" sz="1000" b="1" baseline="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baseline="0" dirty="0" smtClean="0"/>
                        <a:t>(Дата 14/01/2022)</a:t>
                      </a:r>
                      <a:endParaRPr lang="en-US" sz="1000" b="1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/>
                        <a:t>1:100</a:t>
                      </a:r>
                      <a:r>
                        <a:rPr lang="ru-RU" sz="1000" b="1" baseline="0" dirty="0" smtClean="0"/>
                        <a:t> (</a:t>
                      </a:r>
                      <a:r>
                        <a:rPr lang="en-US" sz="1000" b="1" baseline="0" dirty="0" smtClean="0"/>
                        <a:t>N &lt;1</a:t>
                      </a:r>
                      <a:r>
                        <a:rPr lang="ru-RU" sz="1000" b="1" baseline="0" dirty="0" smtClean="0"/>
                        <a:t>:100)</a:t>
                      </a:r>
                      <a:r>
                        <a:rPr lang="en-US" sz="1000" b="1" baseline="0" dirty="0" smtClean="0"/>
                        <a:t> </a:t>
                      </a:r>
                      <a:r>
                        <a:rPr lang="ru-RU" sz="1000" b="1" baseline="0" dirty="0" smtClean="0"/>
                        <a:t> </a:t>
                      </a:r>
                      <a:br>
                        <a:rPr lang="ru-RU" sz="1000" b="1" baseline="0" dirty="0" smtClean="0"/>
                      </a:br>
                      <a:r>
                        <a:rPr lang="ru-RU" sz="1000" b="1" baseline="0" dirty="0" smtClean="0"/>
                        <a:t>свечение миелина</a:t>
                      </a:r>
                    </a:p>
                  </a:txBody>
                  <a:tcPr/>
                </a:tc>
              </a:tr>
              <a:tr h="25100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aseline="0" dirty="0" smtClean="0"/>
                        <a:t>АТ </a:t>
                      </a:r>
                      <a:r>
                        <a:rPr lang="kk-KZ" sz="1000" baseline="0" dirty="0" smtClean="0"/>
                        <a:t>к </a:t>
                      </a:r>
                      <a:r>
                        <a:rPr lang="en-US" sz="1000" baseline="0" dirty="0" smtClean="0"/>
                        <a:t>NMDA </a:t>
                      </a:r>
                      <a:r>
                        <a:rPr lang="ru-RU" sz="1000" baseline="0" dirty="0" smtClean="0"/>
                        <a:t>рецептору </a:t>
                      </a:r>
                      <a:r>
                        <a:rPr lang="en-US" sz="1000" baseline="0" dirty="0" smtClean="0"/>
                        <a:t>Ig 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aseline="0" dirty="0" smtClean="0"/>
                        <a:t>&lt;1</a:t>
                      </a:r>
                      <a:r>
                        <a:rPr lang="ru-RU" sz="1000" baseline="0" dirty="0" smtClean="0"/>
                        <a:t>:10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ru-RU" sz="1000" baseline="0" dirty="0" smtClean="0"/>
                        <a:t>(</a:t>
                      </a:r>
                      <a:r>
                        <a:rPr lang="en-US" sz="1000" baseline="0" dirty="0" smtClean="0"/>
                        <a:t>N &lt;1</a:t>
                      </a:r>
                      <a:r>
                        <a:rPr lang="ru-RU" sz="1000" baseline="0" dirty="0" smtClean="0"/>
                        <a:t>:10)</a:t>
                      </a:r>
                      <a:endParaRPr lang="ru-RU" sz="1000" dirty="0" smtClean="0"/>
                    </a:p>
                  </a:txBody>
                  <a:tcPr/>
                </a:tc>
              </a:tr>
              <a:tr h="25100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aseline="0" dirty="0" err="1" smtClean="0"/>
                        <a:t>Авидность</a:t>
                      </a:r>
                      <a:r>
                        <a:rPr lang="ru-RU" sz="1000" baseline="0" dirty="0" smtClean="0"/>
                        <a:t> </a:t>
                      </a:r>
                      <a:r>
                        <a:rPr lang="en-US" sz="1000" baseline="0" dirty="0" smtClean="0"/>
                        <a:t>anti-Rubella Ig 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0,82 </a:t>
                      </a:r>
                      <a:r>
                        <a:rPr lang="ru-RU" sz="1000" baseline="0" dirty="0" smtClean="0"/>
                        <a:t>(</a:t>
                      </a:r>
                      <a:r>
                        <a:rPr lang="en-US" sz="1000" baseline="0" dirty="0" smtClean="0"/>
                        <a:t>N &gt; 0,6</a:t>
                      </a:r>
                      <a:r>
                        <a:rPr lang="ru-RU" sz="1000" baseline="0" dirty="0" smtClean="0"/>
                        <a:t>)</a:t>
                      </a:r>
                      <a:endParaRPr lang="ru-RU" sz="1000" dirty="0" smtClean="0"/>
                    </a:p>
                  </a:txBody>
                  <a:tcPr/>
                </a:tc>
              </a:tr>
              <a:tr h="25100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aseline="0" dirty="0" smtClean="0"/>
                        <a:t>Anti Measles Ig 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err="1" smtClean="0"/>
                        <a:t>отр</a:t>
                      </a:r>
                      <a:r>
                        <a:rPr lang="ru-RU" sz="1000" baseline="0" dirty="0" smtClean="0"/>
                        <a:t> </a:t>
                      </a:r>
                      <a:endParaRPr lang="ru-RU" sz="1000" dirty="0" smtClean="0"/>
                    </a:p>
                  </a:txBody>
                  <a:tcPr/>
                </a:tc>
              </a:tr>
              <a:tr h="25100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aseline="0" dirty="0" smtClean="0"/>
                        <a:t>Anti Measles Ig 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aseline="0" dirty="0" err="1" smtClean="0"/>
                        <a:t>отр</a:t>
                      </a:r>
                      <a:endParaRPr lang="ru-RU" sz="1000" dirty="0" smtClean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2958298"/>
              </p:ext>
            </p:extLst>
          </p:nvPr>
        </p:nvGraphicFramePr>
        <p:xfrm>
          <a:off x="4572000" y="260648"/>
          <a:ext cx="4248472" cy="49849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32248"/>
                <a:gridCol w="2016224"/>
              </a:tblGrid>
              <a:tr h="3792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/>
                        <a:t>ДНК </a:t>
                      </a:r>
                      <a:r>
                        <a:rPr lang="kk-KZ" sz="1000" dirty="0" smtClean="0"/>
                        <a:t>С</a:t>
                      </a:r>
                      <a:r>
                        <a:rPr lang="en-US" sz="1000" dirty="0" err="1" smtClean="0"/>
                        <a:t>ytomegalovirus</a:t>
                      </a:r>
                      <a:r>
                        <a:rPr lang="en-US" sz="1000" baseline="0" dirty="0" smtClean="0"/>
                        <a:t> (</a:t>
                      </a:r>
                      <a:r>
                        <a:rPr lang="ru-RU" sz="1000" baseline="0" dirty="0" smtClean="0"/>
                        <a:t>качественный</a:t>
                      </a:r>
                      <a:r>
                        <a:rPr lang="en-US" sz="1000" baseline="0" dirty="0" smtClean="0"/>
                        <a:t>)</a:t>
                      </a:r>
                      <a:endParaRPr lang="ru-RU" sz="1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err="1" smtClean="0"/>
                        <a:t>отр</a:t>
                      </a:r>
                      <a:endParaRPr lang="ru-RU" sz="1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/>
                        <a:t>ДНК </a:t>
                      </a:r>
                      <a:r>
                        <a:rPr lang="en-US" sz="1000" b="1" dirty="0" smtClean="0"/>
                        <a:t>Epstein</a:t>
                      </a:r>
                      <a:r>
                        <a:rPr lang="en-US" sz="1000" b="1" baseline="0" dirty="0" smtClean="0"/>
                        <a:t>-Barr virus</a:t>
                      </a:r>
                      <a:br>
                        <a:rPr lang="en-US" sz="1000" b="1" baseline="0" dirty="0" smtClean="0"/>
                      </a:br>
                      <a:r>
                        <a:rPr lang="en-US" sz="1000" b="1" baseline="0" dirty="0" smtClean="0"/>
                        <a:t>(</a:t>
                      </a:r>
                      <a:r>
                        <a:rPr lang="ru-RU" sz="1000" b="1" baseline="0" dirty="0" smtClean="0"/>
                        <a:t>качественный</a:t>
                      </a:r>
                      <a:r>
                        <a:rPr lang="en-US" sz="1000" b="1" baseline="0" dirty="0" smtClean="0"/>
                        <a:t>)</a:t>
                      </a:r>
                      <a:endParaRPr lang="ru-RU" sz="10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0,11 </a:t>
                      </a:r>
                      <a:r>
                        <a:rPr lang="ru-RU" sz="1000" b="1" dirty="0" smtClean="0"/>
                        <a:t>мкг/л</a:t>
                      </a:r>
                      <a:r>
                        <a:rPr lang="ru-RU" sz="1000" b="1" baseline="0" dirty="0" smtClean="0"/>
                        <a:t> (</a:t>
                      </a:r>
                      <a:r>
                        <a:rPr lang="en-US" sz="1000" b="1" baseline="0" dirty="0" smtClean="0"/>
                        <a:t>N </a:t>
                      </a:r>
                      <a:r>
                        <a:rPr lang="ru-RU" sz="1000" b="1" baseline="0" dirty="0" smtClean="0"/>
                        <a:t>0,00-0,10)</a:t>
                      </a:r>
                      <a:endParaRPr lang="ru-RU" sz="1000" b="1" dirty="0"/>
                    </a:p>
                  </a:txBody>
                  <a:tcPr/>
                </a:tc>
              </a:tr>
              <a:tr h="287640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Иммуноглобулин</a:t>
                      </a:r>
                      <a:r>
                        <a:rPr lang="ru-RU" sz="1000" baseline="0" dirty="0" smtClean="0"/>
                        <a:t> А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1,78</a:t>
                      </a:r>
                      <a:r>
                        <a:rPr lang="ru-RU" sz="1000" baseline="0" dirty="0" smtClean="0"/>
                        <a:t> г/л (</a:t>
                      </a:r>
                      <a:r>
                        <a:rPr lang="en-US" sz="1000" baseline="0" dirty="0" smtClean="0"/>
                        <a:t>N </a:t>
                      </a:r>
                      <a:r>
                        <a:rPr lang="ru-RU" sz="1000" baseline="0" dirty="0" smtClean="0"/>
                        <a:t>0,53-2,04)</a:t>
                      </a:r>
                      <a:endParaRPr lang="ru-RU" sz="1000" dirty="0" smtClean="0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Иммуноглобулин</a:t>
                      </a:r>
                      <a:r>
                        <a:rPr lang="ru-RU" sz="1000" baseline="0" dirty="0" smtClean="0"/>
                        <a:t> М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aseline="0" dirty="0" smtClean="0"/>
                        <a:t>1,49 г/л (</a:t>
                      </a:r>
                      <a:r>
                        <a:rPr lang="en-US" sz="1000" baseline="0" dirty="0" smtClean="0"/>
                        <a:t>N </a:t>
                      </a:r>
                      <a:r>
                        <a:rPr lang="ru-RU" sz="1000" baseline="0" dirty="0" smtClean="0"/>
                        <a:t>0,26-1,50)</a:t>
                      </a:r>
                      <a:endParaRPr lang="ru-RU" sz="1000" dirty="0" smtClean="0"/>
                    </a:p>
                  </a:txBody>
                  <a:tcPr/>
                </a:tc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Иммуноглобулин</a:t>
                      </a:r>
                      <a:r>
                        <a:rPr lang="ru-RU" sz="1000" baseline="0" dirty="0" smtClean="0"/>
                        <a:t> </a:t>
                      </a:r>
                      <a:r>
                        <a:rPr lang="en-US" sz="1000" baseline="0" dirty="0" smtClean="0"/>
                        <a:t>G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aseline="0" dirty="0" smtClean="0"/>
                        <a:t>9,54 г/л (</a:t>
                      </a:r>
                      <a:r>
                        <a:rPr lang="en-US" sz="1000" baseline="0" dirty="0" smtClean="0"/>
                        <a:t>N </a:t>
                      </a:r>
                      <a:r>
                        <a:rPr lang="ru-RU" sz="1000" baseline="0" dirty="0" smtClean="0"/>
                        <a:t>6,81-15,23)</a:t>
                      </a:r>
                      <a:endParaRPr lang="ru-RU" sz="1000" dirty="0" smtClean="0"/>
                    </a:p>
                  </a:txBody>
                  <a:tcPr/>
                </a:tc>
              </a:tr>
              <a:tr h="26021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/>
                        <a:t>Длительность кровотечения по </a:t>
                      </a:r>
                      <a:r>
                        <a:rPr lang="ru-RU" sz="1000" dirty="0" err="1" smtClean="0"/>
                        <a:t>Дуке</a:t>
                      </a:r>
                      <a:endParaRPr lang="ru-RU" sz="1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/>
                        <a:t>1</a:t>
                      </a:r>
                      <a:r>
                        <a:rPr lang="ru-RU" sz="1000" baseline="0" dirty="0" smtClean="0"/>
                        <a:t> мин 00 сек (</a:t>
                      </a:r>
                      <a:r>
                        <a:rPr lang="en-US" sz="1000" baseline="0" dirty="0" smtClean="0"/>
                        <a:t>N </a:t>
                      </a:r>
                      <a:r>
                        <a:rPr lang="ru-RU" sz="1000" baseline="0" dirty="0" smtClean="0"/>
                        <a:t>2,00-4,00)</a:t>
                      </a:r>
                      <a:endParaRPr lang="ru-RU" sz="1000" dirty="0" smtClean="0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/>
                        <a:t>Время начала свертывания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/>
                        <a:t>90</a:t>
                      </a:r>
                      <a:r>
                        <a:rPr lang="ru-RU" sz="1000" baseline="0" dirty="0" smtClean="0"/>
                        <a:t> (30,00-120,00)</a:t>
                      </a:r>
                      <a:endParaRPr lang="ru-RU" sz="1000" dirty="0" smtClean="0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/>
                        <a:t>Время</a:t>
                      </a:r>
                      <a:r>
                        <a:rPr lang="ru-RU" sz="1000" baseline="0" dirty="0" smtClean="0"/>
                        <a:t> окончания свертывания</a:t>
                      </a:r>
                      <a:endParaRPr lang="ru-RU" sz="1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/>
                        <a:t>3 мин 00 сек (3,00-5,00)</a:t>
                      </a:r>
                    </a:p>
                  </a:txBody>
                  <a:tcPr/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/>
                        <a:t>Human Herpesvirus 6 </a:t>
                      </a:r>
                      <a:r>
                        <a:rPr lang="ru-RU" sz="1000" b="1" dirty="0" smtClean="0"/>
                        <a:t>ДНК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/>
                        <a:t>Обнаружено</a:t>
                      </a:r>
                    </a:p>
                  </a:txBody>
                  <a:tcPr/>
                </a:tc>
              </a:tr>
              <a:tr h="26021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Listeria</a:t>
                      </a:r>
                      <a:r>
                        <a:rPr lang="en-US" sz="1000" baseline="0" dirty="0" smtClean="0"/>
                        <a:t> monocytogenes </a:t>
                      </a:r>
                      <a:r>
                        <a:rPr lang="ru-RU" sz="1000" baseline="0" dirty="0" err="1" smtClean="0"/>
                        <a:t>кач</a:t>
                      </a:r>
                      <a:r>
                        <a:rPr lang="ru-RU" sz="1000" baseline="0" dirty="0" smtClean="0"/>
                        <a:t>. ДНК</a:t>
                      </a:r>
                      <a:endParaRPr lang="ru-RU" sz="1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err="1" smtClean="0"/>
                        <a:t>отр</a:t>
                      </a:r>
                      <a:endParaRPr lang="ru-RU" sz="1000" dirty="0" smtClean="0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Aspergillus</a:t>
                      </a:r>
                      <a:r>
                        <a:rPr lang="en-US" sz="1000" baseline="0" dirty="0" smtClean="0"/>
                        <a:t> fumigatus Ig G</a:t>
                      </a:r>
                      <a:endParaRPr lang="ru-RU" sz="1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9</a:t>
                      </a:r>
                      <a:r>
                        <a:rPr lang="ru-RU" sz="1000" dirty="0" smtClean="0"/>
                        <a:t>,94</a:t>
                      </a:r>
                      <a:r>
                        <a:rPr lang="ru-RU" sz="1000" baseline="0" dirty="0" smtClean="0"/>
                        <a:t> мг/л (</a:t>
                      </a:r>
                      <a:r>
                        <a:rPr lang="en-US" sz="1000" baseline="0" dirty="0" smtClean="0"/>
                        <a:t>&lt;50</a:t>
                      </a:r>
                      <a:r>
                        <a:rPr lang="ru-RU" sz="1000" baseline="0" dirty="0" smtClean="0"/>
                        <a:t>)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ru-RU" sz="1000" baseline="0" dirty="0" err="1" smtClean="0"/>
                        <a:t>отр</a:t>
                      </a:r>
                      <a:endParaRPr lang="ru-RU" sz="1000" dirty="0" smtClean="0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/>
                        <a:t>Антинуклеарные</a:t>
                      </a:r>
                      <a:r>
                        <a:rPr lang="ru-RU" sz="1000" baseline="0" dirty="0" smtClean="0"/>
                        <a:t> антитела </a:t>
                      </a:r>
                      <a:r>
                        <a:rPr lang="en-US" sz="1000" baseline="0" dirty="0" smtClean="0"/>
                        <a:t>Ig 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err="1" smtClean="0"/>
                        <a:t>отр</a:t>
                      </a:r>
                      <a:r>
                        <a:rPr lang="ru-RU" sz="1000" baseline="0" dirty="0" smtClean="0"/>
                        <a:t> </a:t>
                      </a:r>
                      <a:endParaRPr lang="ru-RU" sz="1000" dirty="0" smtClean="0"/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/>
                        <a:t>ДНК </a:t>
                      </a:r>
                      <a:r>
                        <a:rPr lang="en-US" sz="1000" dirty="0" smtClean="0"/>
                        <a:t>Herpes</a:t>
                      </a:r>
                      <a:r>
                        <a:rPr lang="en-US" sz="1000" baseline="0" dirty="0" smtClean="0"/>
                        <a:t> simplex virus 1,2 (</a:t>
                      </a:r>
                      <a:r>
                        <a:rPr lang="ru-RU" sz="1000" baseline="0" dirty="0" smtClean="0"/>
                        <a:t>качественный</a:t>
                      </a:r>
                      <a:r>
                        <a:rPr lang="en-US" sz="1000" baseline="0" dirty="0" smtClean="0"/>
                        <a:t>)</a:t>
                      </a:r>
                      <a:endParaRPr lang="ru-RU" sz="1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err="1" smtClean="0"/>
                        <a:t>отр</a:t>
                      </a:r>
                      <a:r>
                        <a:rPr lang="ru-RU" sz="1000" baseline="0" dirty="0" smtClean="0"/>
                        <a:t> </a:t>
                      </a:r>
                      <a:endParaRPr lang="ru-RU" sz="1000" dirty="0" smtClean="0"/>
                    </a:p>
                    <a:p>
                      <a:endParaRPr lang="ru-RU" sz="1000" dirty="0"/>
                    </a:p>
                  </a:txBody>
                  <a:tcPr/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aseline="0" dirty="0" smtClean="0"/>
                        <a:t>Anti VZV Ig 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aseline="0" dirty="0" err="1" smtClean="0"/>
                        <a:t>отр</a:t>
                      </a:r>
                      <a:endParaRPr lang="ru-RU" sz="1000" dirty="0" smtClean="0"/>
                    </a:p>
                  </a:txBody>
                  <a:tcPr/>
                </a:tc>
              </a:tr>
              <a:tr h="26021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baseline="0" dirty="0" smtClean="0"/>
                        <a:t>Anti VZV Ig 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 </a:t>
                      </a:r>
                      <a:r>
                        <a:rPr lang="ru-RU" sz="1000" b="1" dirty="0" smtClean="0"/>
                        <a:t>205,2</a:t>
                      </a:r>
                      <a:r>
                        <a:rPr lang="ru-RU" sz="1000" b="1" baseline="0" dirty="0" smtClean="0"/>
                        <a:t> </a:t>
                      </a:r>
                      <a:r>
                        <a:rPr lang="ru-RU" sz="1000" b="1" dirty="0" smtClean="0"/>
                        <a:t>МЕ/мл – положительно</a:t>
                      </a:r>
                      <a:endParaRPr lang="ru-RU" sz="1000" b="1" dirty="0"/>
                    </a:p>
                  </a:txBody>
                  <a:tcPr/>
                </a:tc>
              </a:tr>
              <a:tr h="26021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aseline="0" dirty="0" smtClean="0"/>
                        <a:t>anti-Rubella Ig 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err="1" smtClean="0"/>
                        <a:t>отр</a:t>
                      </a:r>
                      <a:endParaRPr lang="ru-RU" sz="1000" dirty="0" smtClean="0"/>
                    </a:p>
                  </a:txBody>
                  <a:tcPr/>
                </a:tc>
              </a:tr>
              <a:tr h="26021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baseline="0" dirty="0" smtClean="0"/>
                        <a:t>anti-Rubella Ig 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/>
                        <a:t>50 </a:t>
                      </a:r>
                      <a:r>
                        <a:rPr lang="ru-RU" sz="1000" b="1" dirty="0" smtClean="0"/>
                        <a:t>МЕ/мл - положительно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3635896" y="5548590"/>
            <a:ext cx="20162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u="sng" dirty="0" smtClean="0"/>
              <a:t>Дата: 18/04/2022</a:t>
            </a:r>
            <a:endParaRPr lang="ru-RU" b="1" i="1" u="sng" dirty="0"/>
          </a:p>
        </p:txBody>
      </p:sp>
    </p:spTree>
    <p:extLst>
      <p:ext uri="{BB962C8B-B14F-4D97-AF65-F5344CB8AC3E}">
        <p14:creationId xmlns:p14="http://schemas.microsoft.com/office/powerpoint/2010/main" val="7195694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 txBox="1">
            <a:spLocks/>
          </p:cNvSpPr>
          <p:nvPr/>
        </p:nvSpPr>
        <p:spPr>
          <a:xfrm>
            <a:off x="894995" y="692696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728" indent="0">
              <a:buFont typeface="Wingdings 3"/>
              <a:buNone/>
            </a:pPr>
            <a:r>
              <a:rPr lang="ru-RU" sz="1600" smtClean="0"/>
              <a:t>.</a:t>
            </a:r>
            <a:endParaRPr lang="ru-RU" sz="1600" dirty="0" smtClean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4994499"/>
              </p:ext>
            </p:extLst>
          </p:nvPr>
        </p:nvGraphicFramePr>
        <p:xfrm>
          <a:off x="2267744" y="1375508"/>
          <a:ext cx="4320480" cy="219456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2736304"/>
                <a:gridCol w="1584176"/>
              </a:tblGrid>
              <a:tr h="274708">
                <a:tc>
                  <a:txBody>
                    <a:bodyPr/>
                    <a:lstStyle/>
                    <a:p>
                      <a:r>
                        <a:rPr lang="en-US" sz="1800" b="0" dirty="0" smtClean="0"/>
                        <a:t>Hu</a:t>
                      </a:r>
                      <a:r>
                        <a:rPr lang="en-US" sz="1800" b="0" baseline="0" dirty="0" smtClean="0"/>
                        <a:t> (ANNA 1)</a:t>
                      </a:r>
                      <a:endParaRPr lang="ru-RU" sz="1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 err="1" smtClean="0"/>
                        <a:t>отр</a:t>
                      </a:r>
                      <a:endParaRPr lang="ru-RU" sz="1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335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Yo-1  (</a:t>
                      </a:r>
                      <a:r>
                        <a:rPr lang="en-US" sz="1800" baseline="0" dirty="0" smtClean="0"/>
                        <a:t>PCA1)</a:t>
                      </a:r>
                      <a:endParaRPr lang="ru-RU" sz="1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err="1" smtClean="0"/>
                        <a:t>отр</a:t>
                      </a:r>
                      <a:endParaRPr lang="ru-RU" sz="1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5072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CV2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err="1" smtClean="0"/>
                        <a:t>отр</a:t>
                      </a:r>
                      <a:endParaRPr lang="ru-RU" sz="1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6379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PNMa2</a:t>
                      </a:r>
                      <a:endParaRPr lang="ru-RU" sz="1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err="1" smtClean="0"/>
                        <a:t>отр</a:t>
                      </a:r>
                      <a:endParaRPr lang="ru-RU" sz="1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00347">
                <a:tc>
                  <a:txBody>
                    <a:bodyPr/>
                    <a:lstStyle/>
                    <a:p>
                      <a:r>
                        <a:rPr lang="en-US" sz="1800" dirty="0" err="1" smtClean="0"/>
                        <a:t>Ri</a:t>
                      </a:r>
                      <a:r>
                        <a:rPr lang="en-US" sz="1800" dirty="0" smtClean="0"/>
                        <a:t> (ANNA2)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err="1" smtClean="0"/>
                        <a:t>отр</a:t>
                      </a:r>
                      <a:endParaRPr lang="ru-RU" sz="1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335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AMPH</a:t>
                      </a:r>
                      <a:endParaRPr lang="ru-RU" sz="1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err="1" smtClean="0"/>
                        <a:t>отр</a:t>
                      </a:r>
                      <a:endParaRPr lang="ru-RU" sz="1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1115616" y="188640"/>
            <a:ext cx="6912768" cy="1143000"/>
          </a:xfrm>
          <a:prstGeom prst="rect">
            <a:avLst/>
          </a:prstGeom>
        </p:spPr>
        <p:txBody>
          <a:bodyPr vert="horz" rtlCol="0" anchor="ctr">
            <a:normAutofit fontScale="82500" lnSpcReduction="2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smtClean="0"/>
              <a:t>Антинейрональные антитела</a:t>
            </a:r>
            <a:br>
              <a:rPr lang="ru-RU" smtClean="0"/>
            </a:br>
            <a:r>
              <a:rPr lang="ru-RU" sz="2000" smtClean="0"/>
              <a:t>Дата 14/01/2022</a:t>
            </a:r>
            <a:r>
              <a:rPr lang="en-US" sz="4400" smtClean="0"/>
              <a:t/>
            </a:r>
            <a:br>
              <a:rPr lang="en-US" sz="440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22940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80" t="16407" r="26252" b="-962"/>
          <a:stretch/>
        </p:blipFill>
        <p:spPr>
          <a:xfrm>
            <a:off x="4716016" y="221433"/>
            <a:ext cx="4248472" cy="428768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51" t="10853" r="28080" b="10936"/>
          <a:stretch/>
        </p:blipFill>
        <p:spPr>
          <a:xfrm>
            <a:off x="179512" y="212981"/>
            <a:ext cx="4392488" cy="429613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23528" y="4653135"/>
            <a:ext cx="8496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728" indent="0">
              <a:buNone/>
            </a:pPr>
            <a:r>
              <a:rPr lang="ru-RU" b="1" i="1" u="sng" dirty="0"/>
              <a:t>Магниторезонансная томография головного мозга (10.12.2020 09:29</a:t>
            </a:r>
            <a:r>
              <a:rPr lang="ru-RU" dirty="0"/>
              <a:t>) Заключение: МРТ – признаки </a:t>
            </a:r>
            <a:r>
              <a:rPr lang="ru-RU" dirty="0" err="1"/>
              <a:t>глиозных</a:t>
            </a:r>
            <a:r>
              <a:rPr lang="ru-RU" dirty="0"/>
              <a:t> изменений обоих полушарий с атрофическими изменениями вещества головного мозга, внутренней гидроцефалии.</a:t>
            </a:r>
          </a:p>
        </p:txBody>
      </p:sp>
    </p:spTree>
    <p:extLst>
      <p:ext uri="{BB962C8B-B14F-4D97-AF65-F5344CB8AC3E}">
        <p14:creationId xmlns:p14="http://schemas.microsoft.com/office/powerpoint/2010/main" val="2975373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14" t="17756" r="30091" b="13301"/>
          <a:stretch/>
        </p:blipFill>
        <p:spPr>
          <a:xfrm>
            <a:off x="287524" y="188640"/>
            <a:ext cx="3888432" cy="477526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44" t="17144" r="31385" b="7700"/>
          <a:stretch/>
        </p:blipFill>
        <p:spPr>
          <a:xfrm>
            <a:off x="4644008" y="188640"/>
            <a:ext cx="3874301" cy="475944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899593" y="5301208"/>
            <a:ext cx="78488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u="sng" dirty="0"/>
              <a:t>Магниторезонансная томография головного мозга (10.12.2020 </a:t>
            </a:r>
            <a:r>
              <a:rPr lang="ru-RU" dirty="0" smtClean="0"/>
              <a:t>)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2654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75" t="25935" r="28268" b="7236"/>
          <a:stretch/>
        </p:blipFill>
        <p:spPr>
          <a:xfrm>
            <a:off x="539552" y="260648"/>
            <a:ext cx="3845024" cy="475525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73" t="15951" r="27305" b="9252"/>
          <a:stretch/>
        </p:blipFill>
        <p:spPr>
          <a:xfrm>
            <a:off x="4716016" y="260648"/>
            <a:ext cx="3877681" cy="4755253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899593" y="5301208"/>
            <a:ext cx="78488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u="sng" dirty="0"/>
              <a:t>Магниторезонансная томография головного мозга (10.12.2020 </a:t>
            </a:r>
            <a:r>
              <a:rPr lang="ru-RU" dirty="0" smtClean="0"/>
              <a:t>)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3727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39" b="5546"/>
          <a:stretch/>
        </p:blipFill>
        <p:spPr>
          <a:xfrm>
            <a:off x="3779912" y="3212975"/>
            <a:ext cx="5265614" cy="352161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7504" y="764704"/>
            <a:ext cx="367240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u="sng" dirty="0" smtClean="0"/>
              <a:t>Электроэнцефалограмма (21.05.2019</a:t>
            </a:r>
            <a:r>
              <a:rPr lang="ru-RU" sz="1400" dirty="0" smtClean="0"/>
              <a:t>) </a:t>
            </a:r>
          </a:p>
          <a:p>
            <a:r>
              <a:rPr lang="ru-RU" sz="1400" dirty="0" err="1"/>
              <a:t>Қорытынды</a:t>
            </a:r>
            <a:r>
              <a:rPr lang="ru-RU" sz="1400" dirty="0"/>
              <a:t> (заключение):Биоэлектрическая активность головного мозга имеет вид непрерывной, полиморфной кривой с волнами </a:t>
            </a:r>
            <a:r>
              <a:rPr lang="ru-RU" sz="1400" dirty="0" err="1"/>
              <a:t>тета</a:t>
            </a:r>
            <a:r>
              <a:rPr lang="ru-RU" sz="1400" dirty="0"/>
              <a:t>-дельта-диапазона и относительным снижением амплитуды активности </a:t>
            </a:r>
            <a:r>
              <a:rPr lang="ru-RU" sz="1400" dirty="0" err="1"/>
              <a:t>бифронтально</a:t>
            </a:r>
            <a:r>
              <a:rPr lang="ru-RU" sz="1400" dirty="0"/>
              <a:t>. Прослеживаются редуцированные паттерны сна, преимущественно слева. Патологические острые волны регистрируются над височными отведениями слева, независимо единично в височных отведениях справа. На ЭЭГ коррелят </a:t>
            </a:r>
            <a:r>
              <a:rPr lang="ru-RU" sz="1400" dirty="0" err="1"/>
              <a:t>приступас</a:t>
            </a:r>
            <a:r>
              <a:rPr lang="ru-RU" sz="1400" dirty="0"/>
              <a:t> появления быстрой </a:t>
            </a:r>
            <a:r>
              <a:rPr lang="ru-RU" sz="1400" dirty="0" err="1"/>
              <a:t>бетаподобной</a:t>
            </a:r>
            <a:r>
              <a:rPr lang="ru-RU" sz="1400" dirty="0"/>
              <a:t> диффузной </a:t>
            </a:r>
            <a:r>
              <a:rPr lang="ru-RU" sz="1400" dirty="0" err="1"/>
              <a:t>активности,с</a:t>
            </a:r>
            <a:r>
              <a:rPr lang="ru-RU" sz="1400" dirty="0"/>
              <a:t> постепенным усилением </a:t>
            </a:r>
            <a:r>
              <a:rPr lang="ru-RU" sz="1400" dirty="0" err="1"/>
              <a:t>еёамплитуды</a:t>
            </a:r>
            <a:r>
              <a:rPr lang="ru-RU" sz="1400" dirty="0"/>
              <a:t> и трансформацией в высокоамплитудную </a:t>
            </a:r>
            <a:r>
              <a:rPr lang="ru-RU" sz="1400" dirty="0" err="1"/>
              <a:t>островолновую</a:t>
            </a:r>
            <a:r>
              <a:rPr lang="ru-RU" sz="1400" dirty="0"/>
              <a:t> активность (в </a:t>
            </a:r>
            <a:r>
              <a:rPr lang="ru-RU" sz="1400" dirty="0" err="1"/>
              <a:t>частотеальфа</a:t>
            </a:r>
            <a:r>
              <a:rPr lang="ru-RU" sz="1400" dirty="0"/>
              <a:t>-бета-колебаний),</a:t>
            </a:r>
            <a:r>
              <a:rPr lang="ru-RU" sz="1400" dirty="0" err="1"/>
              <a:t>сакцентом</a:t>
            </a:r>
            <a:r>
              <a:rPr lang="ru-RU" sz="1400" dirty="0"/>
              <a:t> по отведениям левой гемисферы. </a:t>
            </a:r>
          </a:p>
          <a:p>
            <a:endParaRPr lang="ru-RU" sz="1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913280" y="-1016736"/>
            <a:ext cx="2988021" cy="5254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59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3812"/>
          <a:stretch/>
        </p:blipFill>
        <p:spPr>
          <a:xfrm>
            <a:off x="3707904" y="209472"/>
            <a:ext cx="5328592" cy="312676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51520" y="332656"/>
            <a:ext cx="331236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u="sng" dirty="0" smtClean="0"/>
              <a:t>Электроэнцефалограмма </a:t>
            </a:r>
            <a:r>
              <a:rPr lang="ru-RU" sz="1400" b="1" i="1" u="sng" dirty="0"/>
              <a:t>(</a:t>
            </a:r>
            <a:r>
              <a:rPr lang="ru-RU" sz="1400" b="1" i="1" u="sng" dirty="0" smtClean="0"/>
              <a:t>11/12/2021</a:t>
            </a:r>
            <a:r>
              <a:rPr lang="ru-RU" sz="1400" dirty="0" smtClean="0"/>
              <a:t>) </a:t>
            </a:r>
          </a:p>
          <a:p>
            <a:endParaRPr lang="ru-RU" sz="1400" dirty="0"/>
          </a:p>
          <a:p>
            <a:r>
              <a:rPr lang="ru-RU" sz="1400" dirty="0" smtClean="0"/>
              <a:t>Заключение</a:t>
            </a:r>
            <a:r>
              <a:rPr lang="ru-RU" sz="1400" dirty="0"/>
              <a:t>: </a:t>
            </a:r>
            <a:r>
              <a:rPr lang="ru-RU" sz="1400" dirty="0" smtClean="0"/>
              <a:t>Основная активность замедлена, представлена фрагментарно, дезорганизована </a:t>
            </a:r>
            <a:r>
              <a:rPr lang="ru-RU" sz="1400" dirty="0" err="1" smtClean="0"/>
              <a:t>тета</a:t>
            </a:r>
            <a:r>
              <a:rPr lang="ru-RU" sz="1400" dirty="0" smtClean="0"/>
              <a:t> волнами. На 8 Гц у ребенка регистрируется комплексы острая медленная волна по всем отведениям </a:t>
            </a:r>
            <a:r>
              <a:rPr lang="ru-RU" sz="1400" dirty="0" err="1" smtClean="0"/>
              <a:t>билатерьно</a:t>
            </a:r>
            <a:r>
              <a:rPr lang="ru-RU" sz="1400" dirty="0" smtClean="0"/>
              <a:t> с амплитудным преобладанием слева, затем артефакт в виде </a:t>
            </a:r>
            <a:r>
              <a:rPr lang="ru-RU" sz="1400" dirty="0" err="1" smtClean="0"/>
              <a:t>миограммы</a:t>
            </a:r>
            <a:r>
              <a:rPr lang="ru-RU" sz="1400" dirty="0" smtClean="0"/>
              <a:t> билатерально-синхронно, коррелят на видео-судороги в виде тонического напряжения конечностей до 20 сек. Сон модулирован по стадиям. Физиологические паттерны сна регистрируется, выражены не четко. Во время бодрствования и сна регистрируется продолженная патологическая активность в виде комплексов острая медленная волна по лобно-центрально-теменным и височным отведениям </a:t>
            </a:r>
            <a:r>
              <a:rPr lang="ru-RU" sz="1400" dirty="0" err="1" smtClean="0"/>
              <a:t>билатерльно</a:t>
            </a:r>
            <a:r>
              <a:rPr lang="ru-RU" sz="1400" dirty="0" smtClean="0"/>
              <a:t>. В ходе обследования эпилептических приступов зарегистрировано не было.</a:t>
            </a:r>
          </a:p>
          <a:p>
            <a:endParaRPr lang="ru-RU" sz="1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3356992"/>
            <a:ext cx="5328592" cy="3348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766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3968" y="980728"/>
            <a:ext cx="4680520" cy="5328592"/>
          </a:xfrm>
        </p:spPr>
        <p:txBody>
          <a:bodyPr>
            <a:normAutofit lnSpcReduction="10000"/>
          </a:bodyPr>
          <a:lstStyle/>
          <a:p>
            <a:pPr marL="109728" indent="0">
              <a:buNone/>
            </a:pPr>
            <a:r>
              <a:rPr lang="ru-RU" sz="1800" dirty="0"/>
              <a:t>Состояние ребенка тяжелой степени тяжести за счет симптомов поражения ЦНС, судорожного </a:t>
            </a:r>
            <a:r>
              <a:rPr lang="ru-RU" sz="1800" dirty="0" smtClean="0"/>
              <a:t>синдрома. Ребенок в контакт не вступает, обращенную речь не понимает. Взгляд не фиксирует, не прослеживает. Речь – афазия.  </a:t>
            </a:r>
            <a:r>
              <a:rPr lang="ru-RU" sz="1800" dirty="0"/>
              <a:t>Мышечный тонус </a:t>
            </a:r>
            <a:r>
              <a:rPr lang="ru-RU" sz="1800" dirty="0" err="1" smtClean="0"/>
              <a:t>дистоничный</a:t>
            </a:r>
            <a:r>
              <a:rPr lang="ru-RU" sz="1800" dirty="0" smtClean="0"/>
              <a:t>. </a:t>
            </a:r>
            <a:r>
              <a:rPr lang="ru-RU" sz="1800" dirty="0"/>
              <a:t>Сухожильные рефлексы </a:t>
            </a:r>
            <a:r>
              <a:rPr lang="ru-RU" sz="1800" dirty="0" smtClean="0"/>
              <a:t>высокие с расширением рефлекторной зоны. </a:t>
            </a:r>
            <a:r>
              <a:rPr lang="ru-RU" sz="1800" dirty="0" err="1" smtClean="0"/>
              <a:t>Мениньгиальные</a:t>
            </a:r>
            <a:r>
              <a:rPr lang="ru-RU" sz="1800" dirty="0" smtClean="0"/>
              <a:t> знаки отрицательные. </a:t>
            </a:r>
            <a:r>
              <a:rPr lang="ru-RU" sz="1800" dirty="0" err="1" smtClean="0"/>
              <a:t>Координаторные</a:t>
            </a:r>
            <a:r>
              <a:rPr lang="ru-RU" sz="1800" dirty="0" smtClean="0"/>
              <a:t> пробы не выполняет по основному заболеванию. Навыки развития: ребенок не держит голову, не переворачивается, не сидит, не ползает, не встает, не ходит. </a:t>
            </a:r>
            <a:r>
              <a:rPr lang="ru-RU" sz="1800" dirty="0"/>
              <a:t>ФТО не </a:t>
            </a:r>
            <a:r>
              <a:rPr lang="ru-RU" sz="1800" dirty="0" smtClean="0"/>
              <a:t>контролирует. Ребенок нуждается в постоянном постороннем уходе. </a:t>
            </a:r>
          </a:p>
          <a:p>
            <a:pPr marL="109728" indent="0">
              <a:buNone/>
            </a:pPr>
            <a:r>
              <a:rPr lang="ru-RU" sz="1800" dirty="0" smtClean="0"/>
              <a:t>Во время осмотра отмечались судороги тонико-клонического характера, длительностью 25-30 секунд, купировались самостоятельно.</a:t>
            </a:r>
          </a:p>
          <a:p>
            <a:pPr marL="109728" indent="0">
              <a:buNone/>
            </a:pPr>
            <a:endParaRPr lang="ru-RU" sz="1800" dirty="0"/>
          </a:p>
          <a:p>
            <a:pPr marL="109728" indent="0">
              <a:buNone/>
            </a:pPr>
            <a:endParaRPr lang="ru-RU" sz="1800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936104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Неврологический статус</a:t>
            </a:r>
            <a:endParaRPr lang="ru-RU" sz="3600" dirty="0"/>
          </a:p>
        </p:txBody>
      </p:sp>
      <p:pic>
        <p:nvPicPr>
          <p:cNvPr id="4" name="WhatsApp Video 2023-01-23 at 08.47.54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rot="5400000">
            <a:off x="287524" y="1520788"/>
            <a:ext cx="4176464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58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08820"/>
            <a:ext cx="4608512" cy="3132348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ru-RU" sz="1800" dirty="0"/>
              <a:t>Н</a:t>
            </a:r>
            <a:r>
              <a:rPr lang="ru-RU" sz="1800" dirty="0" smtClean="0"/>
              <a:t>а приступы судорог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1800" dirty="0" smtClean="0"/>
              <a:t>По характеру: тонико-клонические с </a:t>
            </a:r>
            <a:r>
              <a:rPr lang="ru-RU" sz="1800" dirty="0"/>
              <a:t>утратой </a:t>
            </a:r>
            <a:r>
              <a:rPr lang="ru-RU" sz="1800" dirty="0" smtClean="0"/>
              <a:t>сознания</a:t>
            </a:r>
            <a:endParaRPr lang="ru-RU" sz="1800" dirty="0"/>
          </a:p>
          <a:p>
            <a:pPr>
              <a:buFont typeface="Wingdings" panose="05000000000000000000" pitchFamily="2" charset="2"/>
              <a:buChar char="§"/>
            </a:pPr>
            <a:r>
              <a:rPr lang="ru-RU" sz="1800" dirty="0" smtClean="0"/>
              <a:t>По частоте: частые </a:t>
            </a:r>
            <a:r>
              <a:rPr lang="en-US" sz="1800" dirty="0"/>
              <a:t>(</a:t>
            </a:r>
            <a:r>
              <a:rPr lang="ru-RU" sz="1800" dirty="0" smtClean="0"/>
              <a:t>в течение часа до 7 раз, более 100 раз в день</a:t>
            </a:r>
            <a:r>
              <a:rPr lang="en-US" sz="1800" dirty="0" smtClean="0"/>
              <a:t>)</a:t>
            </a:r>
            <a:endParaRPr lang="ru-RU" sz="1800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ru-RU" sz="1800" dirty="0" smtClean="0"/>
              <a:t>По длительности кратковременные </a:t>
            </a:r>
            <a:r>
              <a:rPr lang="en-US" sz="1800" dirty="0" smtClean="0"/>
              <a:t>(</a:t>
            </a:r>
            <a:r>
              <a:rPr lang="ru-RU" sz="1800" dirty="0" smtClean="0"/>
              <a:t>10-30 </a:t>
            </a:r>
            <a:r>
              <a:rPr lang="ru-RU" sz="1800" dirty="0"/>
              <a:t>с</a:t>
            </a:r>
            <a:r>
              <a:rPr lang="ru-RU" sz="1800" dirty="0" smtClean="0"/>
              <a:t>.</a:t>
            </a:r>
            <a:r>
              <a:rPr lang="en-US" sz="1800" dirty="0" smtClean="0"/>
              <a:t>)</a:t>
            </a:r>
            <a:endParaRPr lang="ru-RU" sz="1800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ru-RU" sz="1800" dirty="0" smtClean="0"/>
              <a:t>купируются самостоятельно</a:t>
            </a:r>
            <a:endParaRPr lang="en-US" sz="1800" dirty="0"/>
          </a:p>
          <a:p>
            <a:pPr>
              <a:buFont typeface="Wingdings" panose="05000000000000000000" pitchFamily="2" charset="2"/>
              <a:buChar char="q"/>
            </a:pPr>
            <a:r>
              <a:rPr lang="ru-RU" sz="1800" dirty="0" smtClean="0"/>
              <a:t>вялость, сонливость</a:t>
            </a:r>
            <a:endParaRPr lang="en-US" sz="1800" dirty="0" smtClean="0"/>
          </a:p>
          <a:p>
            <a:pPr>
              <a:buFont typeface="Wingdings" panose="05000000000000000000" pitchFamily="2" charset="2"/>
              <a:buChar char="q"/>
            </a:pPr>
            <a:r>
              <a:rPr lang="ru-RU" sz="1800" dirty="0" smtClean="0"/>
              <a:t>повышения Т тела до 37,5 С</a:t>
            </a:r>
            <a:endParaRPr lang="en-US" sz="1800" dirty="0" smtClean="0"/>
          </a:p>
          <a:p>
            <a:pPr marL="109728" indent="0">
              <a:buNone/>
            </a:pPr>
            <a:endParaRPr lang="ru-RU" sz="1800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136904" cy="1143000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Пациент: Девочка, 2011 г.р.</a:t>
            </a:r>
            <a:br>
              <a:rPr lang="ru-RU" sz="4000" dirty="0" smtClean="0"/>
            </a:br>
            <a:r>
              <a:rPr lang="ru-RU" sz="4000" dirty="0" smtClean="0"/>
              <a:t>Жалобы</a:t>
            </a:r>
            <a:r>
              <a:rPr lang="kk-KZ" sz="4000" dirty="0" smtClean="0"/>
              <a:t>:</a:t>
            </a:r>
            <a:endParaRPr lang="ru-RU" sz="4000" dirty="0"/>
          </a:p>
        </p:txBody>
      </p:sp>
      <p:pic>
        <p:nvPicPr>
          <p:cNvPr id="4" name="WhatsApp Video 2023-01-16 at 10.54.14 (1)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rot="5400000">
            <a:off x="5124856" y="1430778"/>
            <a:ext cx="3132348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970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412776"/>
            <a:ext cx="8229600" cy="4320480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1800" b="1" dirty="0" smtClean="0"/>
              <a:t>Противосудорожная терапия:</a:t>
            </a:r>
            <a:br>
              <a:rPr lang="ru-RU" sz="1800" b="1" dirty="0" smtClean="0"/>
            </a:br>
            <a:r>
              <a:rPr lang="ru-RU" sz="1800" dirty="0" err="1" smtClean="0"/>
              <a:t>Кеппра</a:t>
            </a:r>
            <a:r>
              <a:rPr lang="ru-RU" sz="1800" dirty="0" smtClean="0"/>
              <a:t> 60 мг/кг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 err="1" smtClean="0"/>
              <a:t>Зоресан</a:t>
            </a:r>
            <a:r>
              <a:rPr lang="ru-RU" sz="1800" dirty="0" smtClean="0"/>
              <a:t>  4 мг/кг </a:t>
            </a:r>
            <a:r>
              <a:rPr lang="ru-RU" sz="1800" dirty="0" smtClean="0">
                <a:cs typeface="Times New Roman"/>
              </a:rPr>
              <a:t>↓↓↓  - отмена</a:t>
            </a:r>
            <a:br>
              <a:rPr lang="ru-RU" sz="1800" dirty="0" smtClean="0">
                <a:cs typeface="Times New Roman"/>
              </a:rPr>
            </a:br>
            <a:r>
              <a:rPr lang="ru-RU" sz="1800" dirty="0" err="1" smtClean="0">
                <a:cs typeface="Times New Roman"/>
              </a:rPr>
              <a:t>Оксапин</a:t>
            </a:r>
            <a:r>
              <a:rPr lang="ru-RU" sz="1800" dirty="0" smtClean="0">
                <a:cs typeface="Times New Roman"/>
              </a:rPr>
              <a:t> 5 мг/кг ↑↑↑   по схеме до 30 мг/кг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 smtClean="0">
                <a:cs typeface="Times New Roman"/>
              </a:rPr>
              <a:t>Гормональная терапия</a:t>
            </a:r>
            <a:br>
              <a:rPr lang="ru-RU" sz="1800" b="1" dirty="0" smtClean="0">
                <a:cs typeface="Times New Roman"/>
              </a:rPr>
            </a:br>
            <a:r>
              <a:rPr lang="ru-RU" sz="1800" dirty="0" err="1"/>
              <a:t>Дексамед</a:t>
            </a:r>
            <a:r>
              <a:rPr lang="ru-RU" sz="1800" dirty="0"/>
              <a:t>  </a:t>
            </a:r>
            <a:r>
              <a:rPr lang="ru-RU" sz="1800" dirty="0" smtClean="0"/>
              <a:t>8мг (из расчета 0,64 мг/кг) в\в 2 </a:t>
            </a:r>
            <a:r>
              <a:rPr lang="ru-RU" sz="1800" dirty="0"/>
              <a:t>р/д -5 </a:t>
            </a:r>
            <a:r>
              <a:rPr lang="ru-RU" sz="1800" dirty="0" smtClean="0"/>
              <a:t>дней</a:t>
            </a:r>
            <a:br>
              <a:rPr lang="ru-RU" sz="1800" dirty="0" smtClean="0"/>
            </a:br>
            <a:r>
              <a:rPr lang="ru-RU" sz="1800" dirty="0" err="1" smtClean="0"/>
              <a:t>Синактен</a:t>
            </a:r>
            <a:r>
              <a:rPr lang="ru-RU" sz="1800" dirty="0" smtClean="0"/>
              <a:t> депо по схеме: 0,2 мл </a:t>
            </a:r>
            <a:r>
              <a:rPr lang="ru-RU" sz="1800" dirty="0">
                <a:latin typeface="Times New Roman"/>
                <a:cs typeface="Times New Roman"/>
              </a:rPr>
              <a:t>→</a:t>
            </a:r>
            <a:r>
              <a:rPr lang="ru-RU" sz="1800" dirty="0" smtClean="0"/>
              <a:t>0,4 мл </a:t>
            </a:r>
            <a:r>
              <a:rPr lang="ru-RU" sz="1800" dirty="0">
                <a:cs typeface="Times New Roman"/>
              </a:rPr>
              <a:t>→</a:t>
            </a:r>
            <a:r>
              <a:rPr lang="ru-RU" sz="1800" dirty="0" smtClean="0"/>
              <a:t> </a:t>
            </a:r>
            <a:r>
              <a:rPr lang="ru-RU" sz="1800" dirty="0"/>
              <a:t>0,6 мл </a:t>
            </a:r>
            <a:r>
              <a:rPr lang="ru-RU" sz="1800" dirty="0">
                <a:cs typeface="Times New Roman"/>
              </a:rPr>
              <a:t>→ </a:t>
            </a:r>
            <a:r>
              <a:rPr lang="ru-RU" sz="1800" dirty="0" smtClean="0"/>
              <a:t>0,6 мл </a:t>
            </a:r>
            <a:r>
              <a:rPr lang="ru-RU" sz="1800" dirty="0">
                <a:cs typeface="Times New Roman"/>
              </a:rPr>
              <a:t>→ </a:t>
            </a:r>
            <a:r>
              <a:rPr lang="ru-RU" sz="1800" dirty="0" smtClean="0"/>
              <a:t>0,6 мл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 err="1" smtClean="0"/>
              <a:t>Иммунозаместительная</a:t>
            </a:r>
            <a:r>
              <a:rPr lang="ru-RU" sz="1800" b="1" dirty="0" smtClean="0"/>
              <a:t> терапия</a:t>
            </a:r>
            <a:br>
              <a:rPr lang="ru-RU" sz="1800" b="1" dirty="0" smtClean="0"/>
            </a:br>
            <a:r>
              <a:rPr lang="ru-RU" sz="1800" dirty="0" smtClean="0"/>
              <a:t>БИОВЕН (100 мл, Раствор для </a:t>
            </a:r>
            <a:r>
              <a:rPr lang="ru-RU" sz="1800" dirty="0" err="1" smtClean="0"/>
              <a:t>инфузий</a:t>
            </a:r>
            <a:r>
              <a:rPr lang="ru-RU" sz="1800" dirty="0" smtClean="0"/>
              <a:t>, 100 мг/мл (10%)) (250мл Внутривенно(</a:t>
            </a:r>
            <a:r>
              <a:rPr lang="ru-RU" sz="1800" dirty="0" err="1" smtClean="0"/>
              <a:t>капельно</a:t>
            </a:r>
            <a:r>
              <a:rPr lang="ru-RU" sz="1800" dirty="0" smtClean="0"/>
              <a:t>)) (1 р/д. 3 д. 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 smtClean="0"/>
              <a:t>Антибактериальная терапия: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err="1" smtClean="0"/>
              <a:t>Цеф</a:t>
            </a:r>
            <a:r>
              <a:rPr lang="ru-RU" sz="1800" dirty="0" smtClean="0"/>
              <a:t> </a:t>
            </a:r>
            <a:r>
              <a:rPr lang="ru-RU" sz="1800" dirty="0"/>
              <a:t>3  </a:t>
            </a:r>
            <a:r>
              <a:rPr lang="ru-RU" sz="1800" dirty="0" smtClean="0"/>
              <a:t>80 мг/кг №2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 smtClean="0"/>
              <a:t>Противовирусная терапия</a:t>
            </a:r>
            <a:r>
              <a:rPr lang="ru-RU" sz="1800" dirty="0" smtClean="0"/>
              <a:t>:</a:t>
            </a:r>
            <a:br>
              <a:rPr lang="ru-RU" sz="1800" dirty="0" smtClean="0"/>
            </a:br>
            <a:r>
              <a:rPr lang="ru-RU" sz="1800" dirty="0" err="1" smtClean="0"/>
              <a:t>Гроприносин</a:t>
            </a:r>
            <a:r>
              <a:rPr lang="ru-RU" sz="1800" dirty="0" smtClean="0"/>
              <a:t> 40 мг/кг № 10 </a:t>
            </a:r>
            <a:br>
              <a:rPr lang="ru-RU" sz="1800" dirty="0" smtClean="0"/>
            </a:br>
            <a:r>
              <a:rPr lang="ru-RU" sz="1800" dirty="0" err="1" smtClean="0"/>
              <a:t>Осевир</a:t>
            </a:r>
            <a:r>
              <a:rPr lang="ru-RU" sz="1800" dirty="0" smtClean="0"/>
              <a:t>  4,8 мг/кг №5</a:t>
            </a:r>
            <a:endParaRPr lang="ru-RU" sz="1800" dirty="0"/>
          </a:p>
          <a:p>
            <a:pPr marL="109728" indent="0">
              <a:buNone/>
            </a:pPr>
            <a:endParaRPr lang="ru-RU" sz="1800" dirty="0"/>
          </a:p>
          <a:p>
            <a:pPr marL="109728" indent="0">
              <a:buNone/>
            </a:pPr>
            <a:endParaRPr lang="ru-RU" sz="1800" dirty="0" smtClean="0"/>
          </a:p>
          <a:p>
            <a:pPr marL="109728" indent="0">
              <a:buNone/>
            </a:pPr>
            <a:endParaRPr lang="ru-RU" sz="1800" dirty="0"/>
          </a:p>
          <a:p>
            <a:pPr marL="109728" indent="0">
              <a:buNone/>
            </a:pPr>
            <a:endParaRPr lang="ru-RU" sz="1800" dirty="0" smtClean="0"/>
          </a:p>
          <a:p>
            <a:pPr marL="109728" indent="0">
              <a:buNone/>
            </a:pPr>
            <a:endParaRPr lang="ru-RU" sz="1800" dirty="0" smtClean="0"/>
          </a:p>
          <a:p>
            <a:pPr marL="109728" indent="0">
              <a:buNone/>
            </a:pPr>
            <a:endParaRPr lang="ru-RU" sz="1800" dirty="0" smtClean="0"/>
          </a:p>
          <a:p>
            <a:pPr marL="109728" indent="0">
              <a:buNone/>
            </a:pPr>
            <a:endParaRPr lang="ru-RU" sz="1800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Лечение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9714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268760"/>
            <a:ext cx="2520280" cy="404565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43746" y="0"/>
            <a:ext cx="8229600" cy="778098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Дневник судорог</a:t>
            </a:r>
            <a:endParaRPr lang="ru-RU" sz="3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1268760"/>
            <a:ext cx="2684250" cy="403733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35" t="6419" r="60063" b="18897"/>
          <a:stretch/>
        </p:blipFill>
        <p:spPr>
          <a:xfrm>
            <a:off x="7452320" y="1254629"/>
            <a:ext cx="1361391" cy="403733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59" t="6419" r="15017" b="18897"/>
          <a:stretch/>
        </p:blipFill>
        <p:spPr>
          <a:xfrm>
            <a:off x="5796136" y="1268760"/>
            <a:ext cx="1349829" cy="403733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38604" y="819594"/>
            <a:ext cx="12961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u="sng" dirty="0" smtClean="0"/>
              <a:t>18.01.2023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537861" y="819594"/>
            <a:ext cx="12961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u="sng" dirty="0" smtClean="0"/>
              <a:t>19.01.2023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796136" y="819594"/>
            <a:ext cx="12961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u="sng" dirty="0" smtClean="0"/>
              <a:t>20.01.2023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488088" y="819594"/>
            <a:ext cx="12961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u="sng" dirty="0" smtClean="0"/>
              <a:t>21.01.2023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3780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852862786"/>
              </p:ext>
            </p:extLst>
          </p:nvPr>
        </p:nvGraphicFramePr>
        <p:xfrm>
          <a:off x="755576" y="620688"/>
          <a:ext cx="7416824" cy="4248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63154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128282"/>
            <a:ext cx="2105084" cy="28598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92" b="32442"/>
          <a:stretch/>
        </p:blipFill>
        <p:spPr>
          <a:xfrm>
            <a:off x="4069552" y="128283"/>
            <a:ext cx="2158632" cy="28598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" t="2679" r="-588" b="6676"/>
          <a:stretch/>
        </p:blipFill>
        <p:spPr>
          <a:xfrm>
            <a:off x="4069552" y="3188173"/>
            <a:ext cx="4695764" cy="33825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205017" y="128282"/>
            <a:ext cx="3606809" cy="1143000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Анамнез</a:t>
            </a:r>
            <a:r>
              <a:rPr lang="ru-RU" dirty="0" smtClean="0"/>
              <a:t> жизни</a:t>
            </a:r>
            <a:endParaRPr lang="ru-RU" dirty="0"/>
          </a:p>
        </p:txBody>
      </p:sp>
      <p:sp>
        <p:nvSpPr>
          <p:cNvPr id="9" name="Объект 2"/>
          <p:cNvSpPr>
            <a:spLocks noGrp="1"/>
          </p:cNvSpPr>
          <p:nvPr>
            <p:ph idx="1"/>
          </p:nvPr>
        </p:nvSpPr>
        <p:spPr>
          <a:xfrm>
            <a:off x="323528" y="1212776"/>
            <a:ext cx="3240360" cy="3080320"/>
          </a:xfrm>
        </p:spPr>
        <p:txBody>
          <a:bodyPr>
            <a:noAutofit/>
          </a:bodyPr>
          <a:lstStyle/>
          <a:p>
            <a:pPr marL="109728" indent="0">
              <a:buNone/>
            </a:pPr>
            <a:endParaRPr lang="ru-RU" sz="1800" dirty="0" smtClean="0"/>
          </a:p>
          <a:p>
            <a:r>
              <a:rPr lang="ru-RU" sz="1800" dirty="0" smtClean="0"/>
              <a:t>Ребенок родился на 40-неделе.</a:t>
            </a:r>
          </a:p>
          <a:p>
            <a:r>
              <a:rPr lang="ru-RU" sz="1800" dirty="0" smtClean="0"/>
              <a:t>Вес </a:t>
            </a:r>
            <a:r>
              <a:rPr lang="ru-RU" sz="1800" dirty="0"/>
              <a:t>при рождении 3650 </a:t>
            </a:r>
            <a:r>
              <a:rPr lang="ru-RU" sz="1800" dirty="0" err="1"/>
              <a:t>гр</a:t>
            </a:r>
            <a:r>
              <a:rPr lang="ru-RU" sz="1800" dirty="0"/>
              <a:t>, рост-51 </a:t>
            </a:r>
            <a:r>
              <a:rPr lang="ru-RU" sz="1800" dirty="0" smtClean="0"/>
              <a:t>см.</a:t>
            </a:r>
          </a:p>
          <a:p>
            <a:r>
              <a:rPr lang="ru-RU" sz="1800" dirty="0" smtClean="0"/>
              <a:t>До 5-ти лет росла и развивалась соответственно возрасту</a:t>
            </a:r>
          </a:p>
          <a:p>
            <a:r>
              <a:rPr lang="ru-RU" sz="1800" dirty="0" smtClean="0"/>
              <a:t>Перенесла в апреле 2016 г. ветряную оспу</a:t>
            </a:r>
          </a:p>
        </p:txBody>
      </p:sp>
    </p:spTree>
    <p:extLst>
      <p:ext uri="{BB962C8B-B14F-4D97-AF65-F5344CB8AC3E}">
        <p14:creationId xmlns:p14="http://schemas.microsoft.com/office/powerpoint/2010/main" val="22993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-99392"/>
            <a:ext cx="7272808" cy="11430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Анамнез заболевания</a:t>
            </a:r>
            <a:endParaRPr lang="ru-RU" sz="3600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65602227"/>
              </p:ext>
            </p:extLst>
          </p:nvPr>
        </p:nvGraphicFramePr>
        <p:xfrm>
          <a:off x="251520" y="980728"/>
          <a:ext cx="8496944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3137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WhatsApp Video 2023-01-20 at 11.16.15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11895" y="548680"/>
            <a:ext cx="3667472" cy="432048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131840" y="5061318"/>
            <a:ext cx="30243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u="sng" dirty="0" smtClean="0"/>
              <a:t>Видео после реабилитации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502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791178627"/>
              </p:ext>
            </p:extLst>
          </p:nvPr>
        </p:nvGraphicFramePr>
        <p:xfrm>
          <a:off x="251520" y="0"/>
          <a:ext cx="8784976" cy="6669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28499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993178025"/>
              </p:ext>
            </p:extLst>
          </p:nvPr>
        </p:nvGraphicFramePr>
        <p:xfrm>
          <a:off x="251520" y="0"/>
          <a:ext cx="8784976" cy="6669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3" name="Группа 2"/>
          <p:cNvGrpSpPr/>
          <p:nvPr/>
        </p:nvGrpSpPr>
        <p:grpSpPr>
          <a:xfrm>
            <a:off x="7380312" y="4869160"/>
            <a:ext cx="1656183" cy="648072"/>
            <a:chOff x="6206631" y="1996600"/>
            <a:chExt cx="2307085" cy="922834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4" name="Нашивка 3"/>
            <p:cNvSpPr/>
            <p:nvPr/>
          </p:nvSpPr>
          <p:spPr>
            <a:xfrm>
              <a:off x="6206631" y="1996600"/>
              <a:ext cx="2307085" cy="922834"/>
            </a:xfrm>
            <a:prstGeom prst="chevron">
              <a:avLst/>
            </a:prstGeom>
            <a:sp3d extrusionH="190500" prstMaterial="dkEdge">
              <a:bevelT w="120650" h="38100" prst="relaxedInset"/>
              <a:bevelB w="120650" h="57150" prst="relaxedInset"/>
              <a:contourClr>
                <a:schemeClr val="bg1"/>
              </a:contourClr>
            </a:sp3d>
          </p:spPr>
          <p:style>
            <a:ln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" name="Нашивка 4"/>
            <p:cNvSpPr/>
            <p:nvPr/>
          </p:nvSpPr>
          <p:spPr>
            <a:xfrm>
              <a:off x="6668048" y="1996600"/>
              <a:ext cx="1384251" cy="92283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5240" tIns="7620" rIns="0" bIns="76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/>
                <a:t>Судороги купировались</a:t>
              </a:r>
              <a:endParaRPr lang="ru-RU" sz="12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064386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265272963"/>
              </p:ext>
            </p:extLst>
          </p:nvPr>
        </p:nvGraphicFramePr>
        <p:xfrm>
          <a:off x="251520" y="188640"/>
          <a:ext cx="8784976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Нашивка 4"/>
          <p:cNvSpPr/>
          <p:nvPr/>
        </p:nvSpPr>
        <p:spPr>
          <a:xfrm>
            <a:off x="5593517" y="188640"/>
            <a:ext cx="3550483" cy="264313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15240" tIns="7620" rIns="0" bIns="7620" numCol="1" spcCol="1270" anchor="ctr" anchorCtr="0">
            <a:noAutofit/>
          </a:bodyPr>
          <a:lstStyle/>
          <a:p>
            <a:pPr lvl="0"/>
            <a:r>
              <a:rPr lang="ru-RU" sz="1200" b="1" i="1" u="sng" dirty="0" err="1"/>
              <a:t>Цефуроксим</a:t>
            </a:r>
            <a:r>
              <a:rPr lang="ru-RU" sz="1200" b="1" i="1" u="sng" dirty="0"/>
              <a:t> </a:t>
            </a:r>
            <a:r>
              <a:rPr lang="ru-RU" sz="1200" dirty="0"/>
              <a:t>700 мг 3р/д №10 </a:t>
            </a:r>
            <a:br>
              <a:rPr lang="ru-RU" sz="1200" dirty="0"/>
            </a:br>
            <a:r>
              <a:rPr lang="ru-RU" sz="1200" dirty="0"/>
              <a:t>(</a:t>
            </a:r>
            <a:r>
              <a:rPr lang="en-US" sz="1200" dirty="0"/>
              <a:t>R-</a:t>
            </a:r>
            <a:r>
              <a:rPr lang="ru-RU" sz="1200" dirty="0" err="1"/>
              <a:t>фия</a:t>
            </a:r>
            <a:r>
              <a:rPr lang="ru-RU" sz="1200" dirty="0"/>
              <a:t> от 04/12/21 перенесенного воспалительного процесса справа, ОАК от 01/12/2020 - лейкоцитоз)</a:t>
            </a:r>
          </a:p>
          <a:p>
            <a:r>
              <a:rPr lang="ru-RU" sz="1200" b="1" i="1" u="sng" dirty="0"/>
              <a:t>БИОВЕНМОНО</a:t>
            </a:r>
            <a:r>
              <a:rPr lang="ru-RU" sz="1200" dirty="0"/>
              <a:t> 25 грамма 500 мл из расчета 1кгр\кг </a:t>
            </a:r>
            <a:br>
              <a:rPr lang="ru-RU" sz="1200" dirty="0"/>
            </a:br>
            <a:r>
              <a:rPr lang="ru-RU" sz="1200" b="1" i="1" u="sng" dirty="0" err="1"/>
              <a:t>Конвулекс</a:t>
            </a:r>
            <a:r>
              <a:rPr lang="ru-RU" sz="1200" b="1" i="1" dirty="0"/>
              <a:t> </a:t>
            </a:r>
            <a:r>
              <a:rPr lang="ru-RU" sz="1200" dirty="0"/>
              <a:t>30 мг/кг №3 в/в</a:t>
            </a:r>
            <a:br>
              <a:rPr lang="ru-RU" sz="1200" dirty="0"/>
            </a:br>
            <a:r>
              <a:rPr lang="ru-RU" sz="1200" b="1" i="1" u="sng" dirty="0" err="1"/>
              <a:t>Фенобарбитал</a:t>
            </a:r>
            <a:r>
              <a:rPr lang="ru-RU" sz="1200" b="1" i="1" u="sng" dirty="0"/>
              <a:t> </a:t>
            </a:r>
            <a:r>
              <a:rPr lang="ru-RU" sz="1200" dirty="0"/>
              <a:t>4 мг/ кг веса довести до 10 мг / кг </a:t>
            </a:r>
            <a:r>
              <a:rPr lang="ru-RU" sz="1200" dirty="0" smtClean="0"/>
              <a:t>№7</a:t>
            </a:r>
            <a:r>
              <a:rPr lang="ru-RU" sz="1200" dirty="0"/>
              <a:t/>
            </a:r>
            <a:br>
              <a:rPr lang="ru-RU" sz="1200" dirty="0"/>
            </a:br>
            <a:r>
              <a:rPr lang="ru-RU" sz="1200" b="1" i="1" u="sng" dirty="0" err="1"/>
              <a:t>Кеппра</a:t>
            </a:r>
            <a:r>
              <a:rPr lang="en-US" sz="1200" b="1" i="1" u="sng" dirty="0"/>
              <a:t>  </a:t>
            </a:r>
            <a:r>
              <a:rPr lang="ru-RU" sz="1200" b="1" i="1" u="sng" dirty="0"/>
              <a:t>(70 мг/кг</a:t>
            </a:r>
            <a:r>
              <a:rPr lang="ru-RU" sz="1200" b="1" i="1" u="sng" dirty="0" smtClean="0"/>
              <a:t>) до 100 мг/кг</a:t>
            </a:r>
            <a:endParaRPr lang="ru-RU" sz="1200" dirty="0"/>
          </a:p>
          <a:p>
            <a:r>
              <a:rPr lang="ru-RU" sz="1200" b="1" i="1" u="sng" dirty="0" err="1"/>
              <a:t>Метипред</a:t>
            </a:r>
            <a:r>
              <a:rPr lang="ru-RU" sz="1200" b="1" i="1" u="sng" dirty="0"/>
              <a:t> </a:t>
            </a:r>
            <a:r>
              <a:rPr lang="ru-RU" sz="1200" dirty="0"/>
              <a:t>в/в  30 мг/кг  (1) 20 мг/кг (1) 10 мг/кг (4) </a:t>
            </a:r>
            <a:br>
              <a:rPr lang="ru-RU" sz="1200" dirty="0"/>
            </a:br>
            <a:r>
              <a:rPr lang="en-US" sz="1200" dirty="0"/>
              <a:t>per </a:t>
            </a:r>
            <a:r>
              <a:rPr lang="en-US" sz="1200" dirty="0" err="1"/>
              <a:t>os</a:t>
            </a:r>
            <a:r>
              <a:rPr lang="en-US" sz="1200" dirty="0"/>
              <a:t> </a:t>
            </a:r>
            <a:r>
              <a:rPr lang="ru-RU" sz="1200" dirty="0"/>
              <a:t>2 мг/кг </a:t>
            </a:r>
            <a:r>
              <a:rPr lang="ru-RU" sz="1200" dirty="0">
                <a:cs typeface="Times New Roman"/>
              </a:rPr>
              <a:t>↓↓↓</a:t>
            </a:r>
            <a:r>
              <a:rPr lang="ru-RU" sz="1200" dirty="0"/>
              <a:t>  каждые 2 </a:t>
            </a:r>
            <a:r>
              <a:rPr lang="ru-RU" sz="1200" dirty="0" err="1"/>
              <a:t>нед</a:t>
            </a:r>
            <a:r>
              <a:rPr lang="ru-RU" sz="1200" dirty="0"/>
              <a:t>. на 0,3 </a:t>
            </a:r>
            <a:r>
              <a:rPr lang="ru-RU" sz="1200" dirty="0" smtClean="0"/>
              <a:t>мг/кг</a:t>
            </a:r>
          </a:p>
          <a:p>
            <a:endParaRPr lang="ru-RU" sz="1200" dirty="0"/>
          </a:p>
          <a:p>
            <a:pPr lvl="0"/>
            <a:r>
              <a:rPr lang="ru-RU" sz="1200" b="1" i="1" u="sng" dirty="0" smtClean="0"/>
              <a:t>Судороги в динамике уменьшились до 10 приступов в день, тон-клон, кратк.</a:t>
            </a:r>
          </a:p>
        </p:txBody>
      </p:sp>
      <p:sp>
        <p:nvSpPr>
          <p:cNvPr id="15" name="Нашивка 4"/>
          <p:cNvSpPr/>
          <p:nvPr/>
        </p:nvSpPr>
        <p:spPr>
          <a:xfrm>
            <a:off x="5216624" y="3284984"/>
            <a:ext cx="3707073" cy="25202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15240" tIns="7620" rIns="0" bIns="7620" numCol="1" spcCol="1270" anchor="ctr" anchorCtr="0">
            <a:noAutofit/>
          </a:bodyPr>
          <a:lstStyle/>
          <a:p>
            <a:pPr algn="ctr"/>
            <a:endParaRPr lang="ru-RU" sz="1200" b="1" dirty="0"/>
          </a:p>
          <a:p>
            <a:endParaRPr lang="ru-RU" sz="1200" dirty="0"/>
          </a:p>
          <a:p>
            <a:r>
              <a:rPr lang="ru-RU" sz="1200" dirty="0" err="1"/>
              <a:t>Меронем</a:t>
            </a:r>
            <a:r>
              <a:rPr lang="ru-RU" sz="1200" dirty="0"/>
              <a:t>® 750 мг (2 р/д. 8 д.) в/в</a:t>
            </a:r>
            <a:br>
              <a:rPr lang="ru-RU" sz="1200" dirty="0"/>
            </a:br>
            <a:r>
              <a:rPr lang="ru-RU" sz="1200" dirty="0" err="1"/>
              <a:t>ЦефIII</a:t>
            </a:r>
            <a:r>
              <a:rPr lang="ru-RU" sz="1200" dirty="0"/>
              <a:t>® 1 г </a:t>
            </a:r>
            <a:r>
              <a:rPr lang="ru-RU" sz="1200" dirty="0" smtClean="0"/>
              <a:t>2 </a:t>
            </a:r>
            <a:r>
              <a:rPr lang="ru-RU" sz="1200" dirty="0"/>
              <a:t>р/д. </a:t>
            </a:r>
            <a:r>
              <a:rPr lang="ru-RU" sz="1200" dirty="0" smtClean="0"/>
              <a:t>6 </a:t>
            </a:r>
            <a:r>
              <a:rPr lang="ru-RU" sz="1200" dirty="0"/>
              <a:t>д</a:t>
            </a:r>
            <a:r>
              <a:rPr lang="ru-RU" sz="1200" dirty="0" smtClean="0"/>
              <a:t>. </a:t>
            </a:r>
            <a:r>
              <a:rPr lang="ru-RU" sz="1200" dirty="0"/>
              <a:t>в/в</a:t>
            </a:r>
          </a:p>
          <a:p>
            <a:r>
              <a:rPr lang="ru-RU" sz="1200" dirty="0" err="1"/>
              <a:t>Кеппра</a:t>
            </a:r>
            <a:r>
              <a:rPr lang="ru-RU" sz="1200" dirty="0"/>
              <a:t>® (70 мг/кг) - постоянно</a:t>
            </a:r>
          </a:p>
          <a:p>
            <a:r>
              <a:rPr lang="ru-RU" sz="1200" dirty="0" err="1"/>
              <a:t>Ламиктал</a:t>
            </a:r>
            <a:r>
              <a:rPr lang="ru-RU" sz="1200" dirty="0"/>
              <a:t>  2 мг/кг- постоянно </a:t>
            </a:r>
          </a:p>
          <a:p>
            <a:r>
              <a:rPr lang="ru-RU" sz="1200" dirty="0" err="1"/>
              <a:t>Октагам</a:t>
            </a:r>
            <a:r>
              <a:rPr lang="ru-RU" sz="1200" dirty="0"/>
              <a:t>  10 мг/кг 1р/д № 1</a:t>
            </a:r>
          </a:p>
          <a:p>
            <a:r>
              <a:rPr lang="ru-RU" sz="1200" dirty="0"/>
              <a:t>Клоназепам 0,15 мг/кг №14</a:t>
            </a:r>
          </a:p>
          <a:p>
            <a:r>
              <a:rPr lang="ru-RU" sz="1200" dirty="0" err="1"/>
              <a:t>Метипред</a:t>
            </a:r>
            <a:r>
              <a:rPr lang="ru-RU" sz="1200" dirty="0"/>
              <a:t> 27мг/кг №3 в/в</a:t>
            </a:r>
          </a:p>
          <a:p>
            <a:r>
              <a:rPr lang="en-US" sz="1200" dirty="0"/>
              <a:t>Per </a:t>
            </a:r>
            <a:r>
              <a:rPr lang="en-US" sz="1200" dirty="0" err="1"/>
              <a:t>os</a:t>
            </a:r>
            <a:r>
              <a:rPr lang="en-US" sz="1200" dirty="0"/>
              <a:t>  per </a:t>
            </a:r>
            <a:r>
              <a:rPr lang="en-US" sz="1200" dirty="0" err="1"/>
              <a:t>os</a:t>
            </a:r>
            <a:r>
              <a:rPr lang="en-US" sz="1200" dirty="0"/>
              <a:t> </a:t>
            </a:r>
            <a:r>
              <a:rPr lang="ru-RU" sz="1200" dirty="0"/>
              <a:t>2 мг/кг </a:t>
            </a:r>
            <a:r>
              <a:rPr lang="ru-RU" sz="1200" dirty="0">
                <a:cs typeface="Times New Roman"/>
              </a:rPr>
              <a:t>↓↓↓</a:t>
            </a:r>
            <a:r>
              <a:rPr lang="ru-RU" sz="1200" dirty="0"/>
              <a:t>  каждые 2 </a:t>
            </a:r>
            <a:r>
              <a:rPr lang="ru-RU" sz="1200" dirty="0" err="1"/>
              <a:t>нед</a:t>
            </a:r>
            <a:r>
              <a:rPr lang="ru-RU" sz="1200" dirty="0"/>
              <a:t>. на 0,3 мг/кг)</a:t>
            </a:r>
            <a:br>
              <a:rPr lang="ru-RU" sz="1200" dirty="0"/>
            </a:br>
            <a:r>
              <a:rPr lang="ru-RU" sz="1200" dirty="0"/>
              <a:t> </a:t>
            </a:r>
            <a:r>
              <a:rPr lang="ru-RU" sz="1200" dirty="0" err="1"/>
              <a:t>Топамакс</a:t>
            </a:r>
            <a:r>
              <a:rPr lang="ru-RU" sz="1200" dirty="0"/>
              <a:t> </a:t>
            </a:r>
            <a:r>
              <a:rPr lang="en-US" sz="1200" dirty="0"/>
              <a:t>1 </a:t>
            </a:r>
            <a:r>
              <a:rPr lang="ru-RU" sz="1200" dirty="0"/>
              <a:t>мг/кг № 10</a:t>
            </a:r>
          </a:p>
          <a:p>
            <a:r>
              <a:rPr lang="ru-RU" sz="1200" dirty="0" err="1"/>
              <a:t>Гроприоносин</a:t>
            </a:r>
            <a:r>
              <a:rPr lang="ru-RU" sz="1200" dirty="0"/>
              <a:t> по 500мг х 4 раза в день №</a:t>
            </a:r>
            <a:r>
              <a:rPr lang="ru-RU" sz="1200" dirty="0" smtClean="0"/>
              <a:t>7</a:t>
            </a:r>
          </a:p>
          <a:p>
            <a:endParaRPr lang="ru-RU" sz="1200" b="1" dirty="0"/>
          </a:p>
          <a:p>
            <a:r>
              <a:rPr lang="ru-RU" sz="1200" dirty="0"/>
              <a:t>Приступы судорог полностью не купированы, в сутки отмечается до 4 раза продолжительностью до 15 сек</a:t>
            </a:r>
            <a:endParaRPr lang="ru-RU" sz="1200" b="1" dirty="0"/>
          </a:p>
          <a:p>
            <a:pPr algn="ctr"/>
            <a:endParaRPr lang="ru-RU" sz="1200" b="1" dirty="0"/>
          </a:p>
          <a:p>
            <a:pPr algn="ctr"/>
            <a:endParaRPr lang="ru-RU" sz="1200" b="1" dirty="0"/>
          </a:p>
        </p:txBody>
      </p:sp>
    </p:spTree>
    <p:extLst>
      <p:ext uri="{BB962C8B-B14F-4D97-AF65-F5344CB8AC3E}">
        <p14:creationId xmlns:p14="http://schemas.microsoft.com/office/powerpoint/2010/main" val="426841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504536273"/>
              </p:ext>
            </p:extLst>
          </p:nvPr>
        </p:nvGraphicFramePr>
        <p:xfrm>
          <a:off x="107504" y="26977"/>
          <a:ext cx="8784976" cy="54902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3" name="Группа 2"/>
          <p:cNvGrpSpPr/>
          <p:nvPr/>
        </p:nvGrpSpPr>
        <p:grpSpPr>
          <a:xfrm>
            <a:off x="7092280" y="1412776"/>
            <a:ext cx="2246560" cy="898624"/>
            <a:chOff x="6351863" y="1926052"/>
            <a:chExt cx="2246560" cy="898624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4" name="Нашивка 3"/>
            <p:cNvSpPr/>
            <p:nvPr/>
          </p:nvSpPr>
          <p:spPr>
            <a:xfrm>
              <a:off x="6351863" y="1926052"/>
              <a:ext cx="2246560" cy="898624"/>
            </a:xfrm>
            <a:prstGeom prst="chevron">
              <a:avLst/>
            </a:prstGeom>
            <a:sp3d extrusionH="190500" prstMaterial="dkEdge">
              <a:bevelT w="120650" h="38100" prst="relaxedInset"/>
              <a:bevelB w="120650" h="57150" prst="relaxedInset"/>
              <a:contourClr>
                <a:schemeClr val="bg1"/>
              </a:contourClr>
            </a:sp3d>
          </p:spPr>
          <p:style>
            <a:ln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" name="Нашивка 4"/>
            <p:cNvSpPr/>
            <p:nvPr/>
          </p:nvSpPr>
          <p:spPr>
            <a:xfrm>
              <a:off x="6801175" y="1926052"/>
              <a:ext cx="1347936" cy="89862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510" tIns="8255" rIns="0" bIns="8255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300" kern="1200" dirty="0" smtClean="0"/>
                <a:t>Частота судорог </a:t>
              </a:r>
              <a:r>
                <a:rPr lang="ru-RU" sz="1300" kern="1200" dirty="0" smtClean="0">
                  <a:latin typeface="Times New Roman"/>
                  <a:cs typeface="Times New Roman"/>
                </a:rPr>
                <a:t>↓↓↓ до </a:t>
              </a:r>
              <a:r>
                <a:rPr lang="ru-RU" sz="1300" dirty="0">
                  <a:latin typeface="Times New Roman"/>
                  <a:cs typeface="Times New Roman"/>
                </a:rPr>
                <a:t>1</a:t>
              </a:r>
              <a:r>
                <a:rPr lang="ru-RU" sz="1300" kern="1200" dirty="0" smtClean="0">
                  <a:latin typeface="Times New Roman"/>
                  <a:cs typeface="Times New Roman"/>
                </a:rPr>
                <a:t> раза в день</a:t>
              </a:r>
              <a:endParaRPr lang="ru-RU" sz="1300" kern="1200" dirty="0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7092280" y="3588905"/>
            <a:ext cx="2246560" cy="898624"/>
            <a:chOff x="6351863" y="1926052"/>
            <a:chExt cx="2246560" cy="898624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9" name="Нашивка 8"/>
            <p:cNvSpPr/>
            <p:nvPr/>
          </p:nvSpPr>
          <p:spPr>
            <a:xfrm>
              <a:off x="6351863" y="1926052"/>
              <a:ext cx="2246560" cy="898624"/>
            </a:xfrm>
            <a:prstGeom prst="chevron">
              <a:avLst/>
            </a:prstGeom>
            <a:sp3d extrusionH="190500" prstMaterial="dkEdge">
              <a:bevelT w="120650" h="38100" prst="relaxedInset"/>
              <a:bevelB w="120650" h="57150" prst="relaxedInset"/>
              <a:contourClr>
                <a:schemeClr val="bg1"/>
              </a:contourClr>
            </a:sp3d>
          </p:spPr>
          <p:style>
            <a:ln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Нашивка 4"/>
            <p:cNvSpPr/>
            <p:nvPr/>
          </p:nvSpPr>
          <p:spPr>
            <a:xfrm>
              <a:off x="6801175" y="1926052"/>
              <a:ext cx="1347936" cy="89862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510" tIns="8255" rIns="0" bIns="8255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300" kern="1200" dirty="0" smtClean="0"/>
                <a:t>Частота судорог </a:t>
              </a:r>
              <a:r>
                <a:rPr lang="ru-RU" sz="1300" kern="1200" dirty="0" smtClean="0">
                  <a:latin typeface="Times New Roman"/>
                  <a:cs typeface="Times New Roman"/>
                </a:rPr>
                <a:t>↓↓↓ до </a:t>
              </a:r>
              <a:r>
                <a:rPr lang="ru-RU" sz="1300" dirty="0">
                  <a:latin typeface="Times New Roman"/>
                  <a:cs typeface="Times New Roman"/>
                </a:rPr>
                <a:t>1</a:t>
              </a:r>
              <a:r>
                <a:rPr lang="ru-RU" sz="1300" kern="1200" dirty="0" smtClean="0">
                  <a:latin typeface="Times New Roman"/>
                  <a:cs typeface="Times New Roman"/>
                </a:rPr>
                <a:t> раза в день</a:t>
              </a:r>
              <a:endParaRPr lang="ru-RU" sz="13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4155920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1568</TotalTime>
  <Words>1449</Words>
  <Application>Microsoft Office PowerPoint</Application>
  <PresentationFormat>Экран (4:3)</PresentationFormat>
  <Paragraphs>250</Paragraphs>
  <Slides>22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Открытая</vt:lpstr>
      <vt:lpstr>НАО «Медицинский университет Астана» Кафедра неврологии</vt:lpstr>
      <vt:lpstr>Пациент: Девочка, 2011 г.р. Жалобы:</vt:lpstr>
      <vt:lpstr>Анамнез жизни</vt:lpstr>
      <vt:lpstr>Анамнез заболевания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Лабораторно-диагностические обследования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Неврологический статус</vt:lpstr>
      <vt:lpstr>Лечение</vt:lpstr>
      <vt:lpstr>Дневник судорог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888</dc:creator>
  <cp:lastModifiedBy>888</cp:lastModifiedBy>
  <cp:revision>122</cp:revision>
  <dcterms:created xsi:type="dcterms:W3CDTF">2023-01-21T15:48:51Z</dcterms:created>
  <dcterms:modified xsi:type="dcterms:W3CDTF">2023-01-27T04:36:19Z</dcterms:modified>
</cp:coreProperties>
</file>