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Masters/slideMaster14.xml" ContentType="application/vnd.openxmlformats-officedocument.presentationml.slideMaster+xml"/>
  <Override PartName="/ppt/slideMasters/slideMaster15.xml" ContentType="application/vnd.openxmlformats-officedocument.presentationml.slideMaster+xml"/>
  <Override PartName="/ppt/slideMasters/slideMaster16.xml" ContentType="application/vnd.openxmlformats-officedocument.presentationml.slideMaster+xml"/>
  <Override PartName="/ppt/slideMasters/slideMaster17.xml" ContentType="application/vnd.openxmlformats-officedocument.presentationml.slideMaster+xml"/>
  <Override PartName="/ppt/slideMasters/slideMaster18.xml" ContentType="application/vnd.openxmlformats-officedocument.presentationml.slideMaster+xml"/>
  <Override PartName="/ppt/slideMasters/slideMaster19.xml" ContentType="application/vnd.openxmlformats-officedocument.presentationml.slideMaster+xml"/>
  <Override PartName="/ppt/slideMasters/slideMaster20.xml" ContentType="application/vnd.openxmlformats-officedocument.presentationml.slideMaster+xml"/>
  <Override PartName="/ppt/slideMasters/slideMaster21.xml" ContentType="application/vnd.openxmlformats-officedocument.presentationml.slideMaster+xml"/>
  <Override PartName="/ppt/slideMasters/slideMaster22.xml" ContentType="application/vnd.openxmlformats-officedocument.presentationml.slideMaster+xml"/>
  <Override PartName="/ppt/slideMasters/slideMaster23.xml" ContentType="application/vnd.openxmlformats-officedocument.presentationml.slideMaster+xml"/>
  <Override PartName="/ppt/slideMasters/slideMaster24.xml" ContentType="application/vnd.openxmlformats-officedocument.presentationml.slideMaster+xml"/>
  <Override PartName="/ppt/slideMasters/slideMaster25.xml" ContentType="application/vnd.openxmlformats-officedocument.presentationml.slideMaster+xml"/>
  <Override PartName="/ppt/slideMasters/slideMaster26.xml" ContentType="application/vnd.openxmlformats-officedocument.presentationml.slideMaster+xml"/>
  <Override PartName="/ppt/slideMasters/slideMaster27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3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4.xml" ContentType="application/vnd.openxmlformats-officedocument.theme+xml"/>
  <Override PartName="/ppt/slideLayouts/slideLayout30.xml" ContentType="application/vnd.openxmlformats-officedocument.presentationml.slideLayout+xml"/>
  <Override PartName="/ppt/theme/theme5.xml" ContentType="application/vnd.openxmlformats-officedocument.theme+xml"/>
  <Override PartName="/ppt/slideLayouts/slideLayout31.xml" ContentType="application/vnd.openxmlformats-officedocument.presentationml.slideLayout+xml"/>
  <Override PartName="/ppt/theme/theme6.xml" ContentType="application/vnd.openxmlformats-officedocument.theme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theme/theme7.xml" ContentType="application/vnd.openxmlformats-officedocument.theme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theme/theme8.xml" ContentType="application/vnd.openxmlformats-officedocument.theme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theme/theme9.xml" ContentType="application/vnd.openxmlformats-officedocument.theme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theme/theme10.xml" ContentType="application/vnd.openxmlformats-officedocument.theme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theme/theme11.xml" ContentType="application/vnd.openxmlformats-officedocument.theme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theme/theme12.xml" ContentType="application/vnd.openxmlformats-officedocument.theme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theme/theme13.xml" ContentType="application/vnd.openxmlformats-officedocument.theme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theme/theme14.xml" ContentType="application/vnd.openxmlformats-officedocument.theme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theme/theme15.xml" ContentType="application/vnd.openxmlformats-officedocument.theme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theme/theme16.xml" ContentType="application/vnd.openxmlformats-officedocument.theme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theme/theme17.xml" ContentType="application/vnd.openxmlformats-officedocument.theme+xml"/>
  <Override PartName="/ppt/slideLayouts/slideLayout143.xml" ContentType="application/vnd.openxmlformats-officedocument.presentationml.slideLayout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theme/theme18.xml" ContentType="application/vnd.openxmlformats-officedocument.theme+xml"/>
  <Override PartName="/ppt/slideLayouts/slideLayout149.xml" ContentType="application/vnd.openxmlformats-officedocument.presentationml.slideLayout+xml"/>
  <Override PartName="/ppt/slideLayouts/slideLayout15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theme/theme19.xml" ContentType="application/vnd.openxmlformats-officedocument.theme+xml"/>
  <Override PartName="/ppt/slideLayouts/slideLayout154.xml" ContentType="application/vnd.openxmlformats-officedocument.presentationml.slideLayout+xml"/>
  <Override PartName="/ppt/slideLayouts/slideLayout155.xml" ContentType="application/vnd.openxmlformats-officedocument.presentationml.slideLayout+xml"/>
  <Override PartName="/ppt/slideLayouts/slideLayout156.xml" ContentType="application/vnd.openxmlformats-officedocument.presentationml.slideLayout+xml"/>
  <Override PartName="/ppt/slideLayouts/slideLayout157.xml" ContentType="application/vnd.openxmlformats-officedocument.presentationml.slideLayout+xml"/>
  <Override PartName="/ppt/slideLayouts/slideLayout158.xml" ContentType="application/vnd.openxmlformats-officedocument.presentationml.slideLayout+xml"/>
  <Override PartName="/ppt/theme/theme20.xml" ContentType="application/vnd.openxmlformats-officedocument.theme+xml"/>
  <Override PartName="/ppt/slideLayouts/slideLayout159.xml" ContentType="application/vnd.openxmlformats-officedocument.presentationml.slideLayout+xml"/>
  <Override PartName="/ppt/slideLayouts/slideLayout160.xml" ContentType="application/vnd.openxmlformats-officedocument.presentationml.slideLayout+xml"/>
  <Override PartName="/ppt/slideLayouts/slideLayout161.xml" ContentType="application/vnd.openxmlformats-officedocument.presentationml.slideLayout+xml"/>
  <Override PartName="/ppt/slideLayouts/slideLayout162.xml" ContentType="application/vnd.openxmlformats-officedocument.presentationml.slideLayout+xml"/>
  <Override PartName="/ppt/slideLayouts/slideLayout163.xml" ContentType="application/vnd.openxmlformats-officedocument.presentationml.slideLayout+xml"/>
  <Override PartName="/ppt/theme/theme21.xml" ContentType="application/vnd.openxmlformats-officedocument.theme+xml"/>
  <Override PartName="/ppt/slideLayouts/slideLayout164.xml" ContentType="application/vnd.openxmlformats-officedocument.presentationml.slideLayout+xml"/>
  <Override PartName="/ppt/slideLayouts/slideLayout165.xml" ContentType="application/vnd.openxmlformats-officedocument.presentationml.slideLayout+xml"/>
  <Override PartName="/ppt/slideLayouts/slideLayout166.xml" ContentType="application/vnd.openxmlformats-officedocument.presentationml.slideLayout+xml"/>
  <Override PartName="/ppt/slideLayouts/slideLayout167.xml" ContentType="application/vnd.openxmlformats-officedocument.presentationml.slideLayout+xml"/>
  <Override PartName="/ppt/theme/theme22.xml" ContentType="application/vnd.openxmlformats-officedocument.theme+xml"/>
  <Override PartName="/ppt/slideLayouts/slideLayout168.xml" ContentType="application/vnd.openxmlformats-officedocument.presentationml.slideLayout+xml"/>
  <Override PartName="/ppt/slideLayouts/slideLayout169.xml" ContentType="application/vnd.openxmlformats-officedocument.presentationml.slideLayout+xml"/>
  <Override PartName="/ppt/slideLayouts/slideLayout170.xml" ContentType="application/vnd.openxmlformats-officedocument.presentationml.slideLayout+xml"/>
  <Override PartName="/ppt/slideLayouts/slideLayout171.xml" ContentType="application/vnd.openxmlformats-officedocument.presentationml.slideLayout+xml"/>
  <Override PartName="/ppt/slideLayouts/slideLayout172.xml" ContentType="application/vnd.openxmlformats-officedocument.presentationml.slideLayout+xml"/>
  <Override PartName="/ppt/theme/theme23.xml" ContentType="application/vnd.openxmlformats-officedocument.theme+xml"/>
  <Override PartName="/ppt/slideLayouts/slideLayout173.xml" ContentType="application/vnd.openxmlformats-officedocument.presentationml.slideLayout+xml"/>
  <Override PartName="/ppt/slideLayouts/slideLayout174.xml" ContentType="application/vnd.openxmlformats-officedocument.presentationml.slideLayout+xml"/>
  <Override PartName="/ppt/slideLayouts/slideLayout175.xml" ContentType="application/vnd.openxmlformats-officedocument.presentationml.slideLayout+xml"/>
  <Override PartName="/ppt/slideLayouts/slideLayout176.xml" ContentType="application/vnd.openxmlformats-officedocument.presentationml.slideLayout+xml"/>
  <Override PartName="/ppt/theme/theme24.xml" ContentType="application/vnd.openxmlformats-officedocument.theme+xml"/>
  <Override PartName="/ppt/slideLayouts/slideLayout177.xml" ContentType="application/vnd.openxmlformats-officedocument.presentationml.slideLayout+xml"/>
  <Override PartName="/ppt/slideLayouts/slideLayout178.xml" ContentType="application/vnd.openxmlformats-officedocument.presentationml.slideLayout+xml"/>
  <Override PartName="/ppt/slideLayouts/slideLayout179.xml" ContentType="application/vnd.openxmlformats-officedocument.presentationml.slideLayout+xml"/>
  <Override PartName="/ppt/slideLayouts/slideLayout180.xml" ContentType="application/vnd.openxmlformats-officedocument.presentationml.slideLayout+xml"/>
  <Override PartName="/ppt/slideLayouts/slideLayout181.xml" ContentType="application/vnd.openxmlformats-officedocument.presentationml.slideLayout+xml"/>
  <Override PartName="/ppt/slideLayouts/slideLayout182.xml" ContentType="application/vnd.openxmlformats-officedocument.presentationml.slideLayout+xml"/>
  <Override PartName="/ppt/slideLayouts/slideLayout183.xml" ContentType="application/vnd.openxmlformats-officedocument.presentationml.slideLayout+xml"/>
  <Override PartName="/ppt/slideLayouts/slideLayout184.xml" ContentType="application/vnd.openxmlformats-officedocument.presentationml.slideLayout+xml"/>
  <Override PartName="/ppt/slideLayouts/slideLayout185.xml" ContentType="application/vnd.openxmlformats-officedocument.presentationml.slideLayout+xml"/>
  <Override PartName="/ppt/slideLayouts/slideLayout186.xml" ContentType="application/vnd.openxmlformats-officedocument.presentationml.slideLayout+xml"/>
  <Override PartName="/ppt/slideLayouts/slideLayout187.xml" ContentType="application/vnd.openxmlformats-officedocument.presentationml.slideLayout+xml"/>
  <Override PartName="/ppt/theme/theme25.xml" ContentType="application/vnd.openxmlformats-officedocument.theme+xml"/>
  <Override PartName="/ppt/slideLayouts/slideLayout188.xml" ContentType="application/vnd.openxmlformats-officedocument.presentationml.slideLayout+xml"/>
  <Override PartName="/ppt/slideLayouts/slideLayout189.xml" ContentType="application/vnd.openxmlformats-officedocument.presentationml.slideLayout+xml"/>
  <Override PartName="/ppt/slideLayouts/slideLayout190.xml" ContentType="application/vnd.openxmlformats-officedocument.presentationml.slideLayout+xml"/>
  <Override PartName="/ppt/theme/theme26.xml" ContentType="application/vnd.openxmlformats-officedocument.theme+xml"/>
  <Override PartName="/ppt/slideLayouts/slideLayout191.xml" ContentType="application/vnd.openxmlformats-officedocument.presentationml.slideLayout+xml"/>
  <Override PartName="/ppt/slideLayouts/slideLayout192.xml" ContentType="application/vnd.openxmlformats-officedocument.presentationml.slideLayout+xml"/>
  <Override PartName="/ppt/slideLayouts/slideLayout193.xml" ContentType="application/vnd.openxmlformats-officedocument.presentationml.slideLayout+xml"/>
  <Override PartName="/ppt/theme/theme27.xml" ContentType="application/vnd.openxmlformats-officedocument.theme+xml"/>
  <Override PartName="/ppt/theme/theme28.xml" ContentType="application/vnd.openxmlformats-officedocument.theme+xml"/>
  <Override PartName="/ppt/theme/theme29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8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52" r:id="rId1"/>
    <p:sldMasterId id="2147497713" r:id="rId2"/>
    <p:sldMasterId id="2147504090" r:id="rId3"/>
    <p:sldMasterId id="2147504092" r:id="rId4"/>
    <p:sldMasterId id="2147514837" r:id="rId5"/>
    <p:sldMasterId id="2147514903" r:id="rId6"/>
    <p:sldMasterId id="2147514913" r:id="rId7"/>
    <p:sldMasterId id="2147514982" r:id="rId8"/>
    <p:sldMasterId id="2147515006" r:id="rId9"/>
    <p:sldMasterId id="2147515018" r:id="rId10"/>
    <p:sldMasterId id="2147515042" r:id="rId11"/>
    <p:sldMasterId id="2147515054" r:id="rId12"/>
    <p:sldMasterId id="2147515066" r:id="rId13"/>
    <p:sldMasterId id="2147515114" r:id="rId14"/>
    <p:sldMasterId id="2147515126" r:id="rId15"/>
    <p:sldMasterId id="2147515150" r:id="rId16"/>
    <p:sldMasterId id="2147515157" r:id="rId17"/>
    <p:sldMasterId id="2147515164" r:id="rId18"/>
    <p:sldMasterId id="2147515171" r:id="rId19"/>
    <p:sldMasterId id="2147515177" r:id="rId20"/>
    <p:sldMasterId id="2147515183" r:id="rId21"/>
    <p:sldMasterId id="2147515189" r:id="rId22"/>
    <p:sldMasterId id="2147515195" r:id="rId23"/>
    <p:sldMasterId id="2147515201" r:id="rId24"/>
    <p:sldMasterId id="2147515219" r:id="rId25"/>
    <p:sldMasterId id="2147515231" r:id="rId26"/>
    <p:sldMasterId id="2147515235" r:id="rId27"/>
  </p:sldMasterIdLst>
  <p:notesMasterIdLst>
    <p:notesMasterId r:id="rId59"/>
  </p:notesMasterIdLst>
  <p:handoutMasterIdLst>
    <p:handoutMasterId r:id="rId60"/>
  </p:handoutMasterIdLst>
  <p:sldIdLst>
    <p:sldId id="3391" r:id="rId28"/>
    <p:sldId id="3584" r:id="rId29"/>
    <p:sldId id="3587" r:id="rId30"/>
    <p:sldId id="3555" r:id="rId31"/>
    <p:sldId id="3583" r:id="rId32"/>
    <p:sldId id="3557" r:id="rId33"/>
    <p:sldId id="3558" r:id="rId34"/>
    <p:sldId id="3560" r:id="rId35"/>
    <p:sldId id="3561" r:id="rId36"/>
    <p:sldId id="3562" r:id="rId37"/>
    <p:sldId id="3588" r:id="rId38"/>
    <p:sldId id="3592" r:id="rId39"/>
    <p:sldId id="3593" r:id="rId40"/>
    <p:sldId id="3566" r:id="rId41"/>
    <p:sldId id="3567" r:id="rId42"/>
    <p:sldId id="3585" r:id="rId43"/>
    <p:sldId id="3570" r:id="rId44"/>
    <p:sldId id="3571" r:id="rId45"/>
    <p:sldId id="3573" r:id="rId46"/>
    <p:sldId id="3574" r:id="rId47"/>
    <p:sldId id="3577" r:id="rId48"/>
    <p:sldId id="3578" r:id="rId49"/>
    <p:sldId id="3392" r:id="rId50"/>
    <p:sldId id="3049" r:id="rId51"/>
    <p:sldId id="3418" r:id="rId52"/>
    <p:sldId id="3598" r:id="rId53"/>
    <p:sldId id="3594" r:id="rId54"/>
    <p:sldId id="3595" r:id="rId55"/>
    <p:sldId id="3596" r:id="rId56"/>
    <p:sldId id="3597" r:id="rId57"/>
    <p:sldId id="3545" r:id="rId58"/>
  </p:sldIdLst>
  <p:sldSz cx="10287000" cy="6858000" type="35mm"/>
  <p:notesSz cx="6761163" cy="9942513"/>
  <p:defaultTextStyle>
    <a:defPPr>
      <a:defRPr lang="es-ES_tradnl"/>
    </a:defPPr>
    <a:lvl1pPr algn="l" rtl="0" eaLnBrk="0" fontAlgn="base" hangingPunct="0">
      <a:spcBef>
        <a:spcPct val="0"/>
      </a:spcBef>
      <a:spcAft>
        <a:spcPct val="0"/>
      </a:spcAft>
      <a:defRPr sz="2300" kern="1200">
        <a:solidFill>
          <a:schemeClr val="tx1"/>
        </a:solidFill>
        <a:latin typeface="Tahoma" charset="0"/>
        <a:ea typeface="ＭＳ Ｐゴシック" charset="0"/>
        <a:cs typeface="MS PGothic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2300" kern="1200">
        <a:solidFill>
          <a:schemeClr val="tx1"/>
        </a:solidFill>
        <a:latin typeface="Tahoma" charset="0"/>
        <a:ea typeface="ＭＳ Ｐゴシック" charset="0"/>
        <a:cs typeface="MS PGothic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2300" kern="1200">
        <a:solidFill>
          <a:schemeClr val="tx1"/>
        </a:solidFill>
        <a:latin typeface="Tahoma" charset="0"/>
        <a:ea typeface="ＭＳ Ｐゴシック" charset="0"/>
        <a:cs typeface="MS PGothic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2300" kern="1200">
        <a:solidFill>
          <a:schemeClr val="tx1"/>
        </a:solidFill>
        <a:latin typeface="Tahoma" charset="0"/>
        <a:ea typeface="ＭＳ Ｐゴシック" charset="0"/>
        <a:cs typeface="MS PGothic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2300" kern="1200">
        <a:solidFill>
          <a:schemeClr val="tx1"/>
        </a:solidFill>
        <a:latin typeface="Tahoma" charset="0"/>
        <a:ea typeface="ＭＳ Ｐゴシック" charset="0"/>
        <a:cs typeface="MS PGothic" charset="0"/>
      </a:defRPr>
    </a:lvl5pPr>
    <a:lvl6pPr marL="2286000" algn="l" defTabSz="457200" rtl="0" eaLnBrk="1" latinLnBrk="0" hangingPunct="1">
      <a:defRPr sz="2300" kern="1200">
        <a:solidFill>
          <a:schemeClr val="tx1"/>
        </a:solidFill>
        <a:latin typeface="Tahoma" charset="0"/>
        <a:ea typeface="ＭＳ Ｐゴシック" charset="0"/>
        <a:cs typeface="MS PGothic" charset="0"/>
      </a:defRPr>
    </a:lvl6pPr>
    <a:lvl7pPr marL="2743200" algn="l" defTabSz="457200" rtl="0" eaLnBrk="1" latinLnBrk="0" hangingPunct="1">
      <a:defRPr sz="2300" kern="1200">
        <a:solidFill>
          <a:schemeClr val="tx1"/>
        </a:solidFill>
        <a:latin typeface="Tahoma" charset="0"/>
        <a:ea typeface="ＭＳ Ｐゴシック" charset="0"/>
        <a:cs typeface="MS PGothic" charset="0"/>
      </a:defRPr>
    </a:lvl7pPr>
    <a:lvl8pPr marL="3200400" algn="l" defTabSz="457200" rtl="0" eaLnBrk="1" latinLnBrk="0" hangingPunct="1">
      <a:defRPr sz="2300" kern="1200">
        <a:solidFill>
          <a:schemeClr val="tx1"/>
        </a:solidFill>
        <a:latin typeface="Tahoma" charset="0"/>
        <a:ea typeface="ＭＳ Ｐゴシック" charset="0"/>
        <a:cs typeface="MS PGothic" charset="0"/>
      </a:defRPr>
    </a:lvl8pPr>
    <a:lvl9pPr marL="3657600" algn="l" defTabSz="457200" rtl="0" eaLnBrk="1" latinLnBrk="0" hangingPunct="1">
      <a:defRPr sz="2300" kern="1200">
        <a:solidFill>
          <a:schemeClr val="tx1"/>
        </a:solidFill>
        <a:latin typeface="Tahoma" charset="0"/>
        <a:ea typeface="ＭＳ Ｐゴシック" charset="0"/>
        <a:cs typeface="MS PGothic" charset="0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324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3224">
          <p15:clr>
            <a:srgbClr val="A4A3A4"/>
          </p15:clr>
        </p15:guide>
        <p15:guide id="2" pos="2236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Olivier Weil" initials="" lastIdx="8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FF"/>
    <a:srgbClr val="6699FF"/>
    <a:srgbClr val="8BBD39"/>
    <a:srgbClr val="95C745"/>
    <a:srgbClr val="339966"/>
    <a:srgbClr val="F3FDB9"/>
    <a:srgbClr val="F7F7F7"/>
    <a:srgbClr val="F2F2F2"/>
    <a:srgbClr val="0033CC"/>
    <a:srgbClr val="00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C89EF96-8CEA-46FF-86C4-4CE0E7609802}" styleName="Estilo claro 3 - Acento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3C2FFA5D-87B4-456A-9821-1D502468CF0F}" styleName="Estilo temático 1 - Énfasis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B301B821-A1FF-4177-AEE7-76D212191A09}" styleName="Estilo medio 1 - Énfasis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6E25E649-3F16-4E02-A733-19D2CDBF48F0}" styleName="Estilo medio 3 - Énfasis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Estilo claro 2 - Énfasis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69CF1AB2-1976-4502-BF36-3FF5EA218861}" styleName="Estilo medio 4 - Énfasis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22838BEF-8BB2-4498-84A7-C5851F593DF1}" styleName="Estilo medio 4 - Énfasis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D27102A9-8310-4765-A935-A1911B00CA55}" styleName="Estilo claro 1 - Acento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BDBED569-4797-4DF1-A0F4-6AAB3CD982D8}" styleName="Estilo claro 3 - Acento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34587" autoAdjust="0"/>
    <p:restoredTop sz="86400" autoAdjust="0"/>
  </p:normalViewPr>
  <p:slideViewPr>
    <p:cSldViewPr>
      <p:cViewPr varScale="1">
        <p:scale>
          <a:sx n="95" d="100"/>
          <a:sy n="95" d="100"/>
        </p:scale>
        <p:origin x="-1344" y="-96"/>
      </p:cViewPr>
      <p:guideLst>
        <p:guide orient="horz" pos="2160"/>
        <p:guide pos="3240"/>
      </p:guideLst>
    </p:cSldViewPr>
  </p:slideViewPr>
  <p:outlineViewPr>
    <p:cViewPr>
      <p:scale>
        <a:sx n="33" d="100"/>
        <a:sy n="33" d="100"/>
      </p:scale>
      <p:origin x="258" y="350358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98" d="100"/>
        <a:sy n="98" d="100"/>
      </p:scale>
      <p:origin x="0" y="26392"/>
    </p:cViewPr>
  </p:sorterViewPr>
  <p:notesViewPr>
    <p:cSldViewPr>
      <p:cViewPr varScale="1">
        <p:scale>
          <a:sx n="25" d="100"/>
          <a:sy n="25" d="100"/>
        </p:scale>
        <p:origin x="-1248" y="-72"/>
      </p:cViewPr>
      <p:guideLst>
        <p:guide orient="horz" pos="3132"/>
        <p:guide pos="213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Master" Target="slideMasters/slideMaster13.xml"/><Relationship Id="rId18" Type="http://schemas.openxmlformats.org/officeDocument/2006/relationships/slideMaster" Target="slideMasters/slideMaster18.xml"/><Relationship Id="rId26" Type="http://schemas.openxmlformats.org/officeDocument/2006/relationships/slideMaster" Target="slideMasters/slideMaster26.xml"/><Relationship Id="rId39" Type="http://schemas.openxmlformats.org/officeDocument/2006/relationships/slide" Target="slides/slide12.xml"/><Relationship Id="rId21" Type="http://schemas.openxmlformats.org/officeDocument/2006/relationships/slideMaster" Target="slideMasters/slideMaster21.xml"/><Relationship Id="rId34" Type="http://schemas.openxmlformats.org/officeDocument/2006/relationships/slide" Target="slides/slide7.xml"/><Relationship Id="rId42" Type="http://schemas.openxmlformats.org/officeDocument/2006/relationships/slide" Target="slides/slide15.xml"/><Relationship Id="rId47" Type="http://schemas.openxmlformats.org/officeDocument/2006/relationships/slide" Target="slides/slide20.xml"/><Relationship Id="rId50" Type="http://schemas.openxmlformats.org/officeDocument/2006/relationships/slide" Target="slides/slide23.xml"/><Relationship Id="rId55" Type="http://schemas.openxmlformats.org/officeDocument/2006/relationships/slide" Target="slides/slide28.xml"/><Relationship Id="rId63" Type="http://schemas.openxmlformats.org/officeDocument/2006/relationships/viewProps" Target="viewProps.xml"/><Relationship Id="rId7" Type="http://schemas.openxmlformats.org/officeDocument/2006/relationships/slideMaster" Target="slideMasters/slideMaster7.xml"/><Relationship Id="rId2" Type="http://schemas.openxmlformats.org/officeDocument/2006/relationships/slideMaster" Target="slideMasters/slideMaster2.xml"/><Relationship Id="rId16" Type="http://schemas.openxmlformats.org/officeDocument/2006/relationships/slideMaster" Target="slideMasters/slideMaster16.xml"/><Relationship Id="rId20" Type="http://schemas.openxmlformats.org/officeDocument/2006/relationships/slideMaster" Target="slideMasters/slideMaster20.xml"/><Relationship Id="rId29" Type="http://schemas.openxmlformats.org/officeDocument/2006/relationships/slide" Target="slides/slide2.xml"/><Relationship Id="rId41" Type="http://schemas.openxmlformats.org/officeDocument/2006/relationships/slide" Target="slides/slide14.xml"/><Relationship Id="rId54" Type="http://schemas.openxmlformats.org/officeDocument/2006/relationships/slide" Target="slides/slide27.xml"/><Relationship Id="rId62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Master" Target="slideMasters/slideMaster11.xml"/><Relationship Id="rId24" Type="http://schemas.openxmlformats.org/officeDocument/2006/relationships/slideMaster" Target="slideMasters/slideMaster24.xml"/><Relationship Id="rId32" Type="http://schemas.openxmlformats.org/officeDocument/2006/relationships/slide" Target="slides/slide5.xml"/><Relationship Id="rId37" Type="http://schemas.openxmlformats.org/officeDocument/2006/relationships/slide" Target="slides/slide10.xml"/><Relationship Id="rId40" Type="http://schemas.openxmlformats.org/officeDocument/2006/relationships/slide" Target="slides/slide13.xml"/><Relationship Id="rId45" Type="http://schemas.openxmlformats.org/officeDocument/2006/relationships/slide" Target="slides/slide18.xml"/><Relationship Id="rId53" Type="http://schemas.openxmlformats.org/officeDocument/2006/relationships/slide" Target="slides/slide26.xml"/><Relationship Id="rId58" Type="http://schemas.openxmlformats.org/officeDocument/2006/relationships/slide" Target="slides/slide31.xml"/><Relationship Id="rId5" Type="http://schemas.openxmlformats.org/officeDocument/2006/relationships/slideMaster" Target="slideMasters/slideMaster5.xml"/><Relationship Id="rId15" Type="http://schemas.openxmlformats.org/officeDocument/2006/relationships/slideMaster" Target="slideMasters/slideMaster15.xml"/><Relationship Id="rId23" Type="http://schemas.openxmlformats.org/officeDocument/2006/relationships/slideMaster" Target="slideMasters/slideMaster23.xml"/><Relationship Id="rId28" Type="http://schemas.openxmlformats.org/officeDocument/2006/relationships/slide" Target="slides/slide1.xml"/><Relationship Id="rId36" Type="http://schemas.openxmlformats.org/officeDocument/2006/relationships/slide" Target="slides/slide9.xml"/><Relationship Id="rId49" Type="http://schemas.openxmlformats.org/officeDocument/2006/relationships/slide" Target="slides/slide22.xml"/><Relationship Id="rId57" Type="http://schemas.openxmlformats.org/officeDocument/2006/relationships/slide" Target="slides/slide30.xml"/><Relationship Id="rId61" Type="http://schemas.openxmlformats.org/officeDocument/2006/relationships/commentAuthors" Target="commentAuthors.xml"/><Relationship Id="rId10" Type="http://schemas.openxmlformats.org/officeDocument/2006/relationships/slideMaster" Target="slideMasters/slideMaster10.xml"/><Relationship Id="rId19" Type="http://schemas.openxmlformats.org/officeDocument/2006/relationships/slideMaster" Target="slideMasters/slideMaster19.xml"/><Relationship Id="rId31" Type="http://schemas.openxmlformats.org/officeDocument/2006/relationships/slide" Target="slides/slide4.xml"/><Relationship Id="rId44" Type="http://schemas.openxmlformats.org/officeDocument/2006/relationships/slide" Target="slides/slide17.xml"/><Relationship Id="rId52" Type="http://schemas.openxmlformats.org/officeDocument/2006/relationships/slide" Target="slides/slide25.xml"/><Relationship Id="rId60" Type="http://schemas.openxmlformats.org/officeDocument/2006/relationships/handoutMaster" Target="handoutMasters/handoutMaster1.xml"/><Relationship Id="rId65" Type="http://schemas.openxmlformats.org/officeDocument/2006/relationships/tableStyles" Target="tableStyles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Master" Target="slideMasters/slideMaster14.xml"/><Relationship Id="rId22" Type="http://schemas.openxmlformats.org/officeDocument/2006/relationships/slideMaster" Target="slideMasters/slideMaster22.xml"/><Relationship Id="rId27" Type="http://schemas.openxmlformats.org/officeDocument/2006/relationships/slideMaster" Target="slideMasters/slideMaster27.xml"/><Relationship Id="rId30" Type="http://schemas.openxmlformats.org/officeDocument/2006/relationships/slide" Target="slides/slide3.xml"/><Relationship Id="rId35" Type="http://schemas.openxmlformats.org/officeDocument/2006/relationships/slide" Target="slides/slide8.xml"/><Relationship Id="rId43" Type="http://schemas.openxmlformats.org/officeDocument/2006/relationships/slide" Target="slides/slide16.xml"/><Relationship Id="rId48" Type="http://schemas.openxmlformats.org/officeDocument/2006/relationships/slide" Target="slides/slide21.xml"/><Relationship Id="rId56" Type="http://schemas.openxmlformats.org/officeDocument/2006/relationships/slide" Target="slides/slide29.xml"/><Relationship Id="rId64" Type="http://schemas.openxmlformats.org/officeDocument/2006/relationships/theme" Target="theme/theme1.xml"/><Relationship Id="rId8" Type="http://schemas.openxmlformats.org/officeDocument/2006/relationships/slideMaster" Target="slideMasters/slideMaster8.xml"/><Relationship Id="rId51" Type="http://schemas.openxmlformats.org/officeDocument/2006/relationships/slide" Target="slides/slide24.xml"/><Relationship Id="rId3" Type="http://schemas.openxmlformats.org/officeDocument/2006/relationships/slideMaster" Target="slideMasters/slideMaster3.xml"/><Relationship Id="rId12" Type="http://schemas.openxmlformats.org/officeDocument/2006/relationships/slideMaster" Target="slideMasters/slideMaster12.xml"/><Relationship Id="rId17" Type="http://schemas.openxmlformats.org/officeDocument/2006/relationships/slideMaster" Target="slideMasters/slideMaster17.xml"/><Relationship Id="rId25" Type="http://schemas.openxmlformats.org/officeDocument/2006/relationships/slideMaster" Target="slideMasters/slideMaster25.xml"/><Relationship Id="rId33" Type="http://schemas.openxmlformats.org/officeDocument/2006/relationships/slide" Target="slides/slide6.xml"/><Relationship Id="rId38" Type="http://schemas.openxmlformats.org/officeDocument/2006/relationships/slide" Target="slides/slide11.xml"/><Relationship Id="rId46" Type="http://schemas.openxmlformats.org/officeDocument/2006/relationships/slide" Target="slides/slide19.xml"/><Relationship Id="rId59" Type="http://schemas.openxmlformats.org/officeDocument/2006/relationships/notesMaster" Target="notesMasters/notesMaster1.xml"/></Relationships>
</file>

<file path=ppt/diagrams/_rels/data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5.png"/><Relationship Id="rId1" Type="http://schemas.openxmlformats.org/officeDocument/2006/relationships/image" Target="../media/image54.png"/><Relationship Id="rId5" Type="http://schemas.openxmlformats.org/officeDocument/2006/relationships/image" Target="../media/image58.png"/><Relationship Id="rId4" Type="http://schemas.openxmlformats.org/officeDocument/2006/relationships/image" Target="../media/image57.png"/></Relationships>
</file>

<file path=ppt/diagrams/_rels/drawing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5.png"/><Relationship Id="rId1" Type="http://schemas.openxmlformats.org/officeDocument/2006/relationships/image" Target="../media/image54.png"/><Relationship Id="rId5" Type="http://schemas.openxmlformats.org/officeDocument/2006/relationships/image" Target="../media/image58.png"/><Relationship Id="rId4" Type="http://schemas.openxmlformats.org/officeDocument/2006/relationships/image" Target="../media/image57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9023CD8-4FE1-4F71-8C56-259A41929D2C}" type="doc">
      <dgm:prSet loTypeId="urn:microsoft.com/office/officeart/2011/layout/HexagonRadial#1" loCatId="cycle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es-ES"/>
        </a:p>
      </dgm:t>
    </dgm:pt>
    <dgm:pt modelId="{F4614B58-6265-46B6-994F-5634F032CD5A}">
      <dgm:prSet phldrT="[Texto]" custT="1"/>
      <dgm:spPr/>
      <dgm:t>
        <a:bodyPr/>
        <a:lstStyle/>
        <a:p>
          <a:endParaRPr lang="es-ES" sz="1600" dirty="0"/>
        </a:p>
      </dgm:t>
    </dgm:pt>
    <dgm:pt modelId="{47489CF7-4FAB-40AF-B2EE-D374CB9B22A9}" type="parTrans" cxnId="{A1F16759-AA89-4612-98AE-29A8FBE2AFE1}">
      <dgm:prSet/>
      <dgm:spPr/>
      <dgm:t>
        <a:bodyPr/>
        <a:lstStyle/>
        <a:p>
          <a:endParaRPr lang="es-ES" sz="1600"/>
        </a:p>
      </dgm:t>
    </dgm:pt>
    <dgm:pt modelId="{706EAF08-AA89-4716-920C-177AB6CECD07}" type="sibTrans" cxnId="{A1F16759-AA89-4612-98AE-29A8FBE2AFE1}">
      <dgm:prSet/>
      <dgm:spPr/>
      <dgm:t>
        <a:bodyPr/>
        <a:lstStyle/>
        <a:p>
          <a:endParaRPr lang="es-ES" sz="1600"/>
        </a:p>
      </dgm:t>
    </dgm:pt>
    <dgm:pt modelId="{8C94116C-022F-4DFB-BE12-64CD24ABDE6F}">
      <dgm:prSet phldrT="[Texto]" custT="1"/>
      <dgm:spPr/>
      <dgm:t>
        <a:bodyPr/>
        <a:lstStyle/>
        <a:p>
          <a:r>
            <a:rPr lang="ru-RU" sz="1600" dirty="0"/>
            <a:t>Неврологи-</a:t>
          </a:r>
          <a:r>
            <a:rPr lang="ru-RU" sz="1600" dirty="0" err="1"/>
            <a:t>ческие</a:t>
          </a:r>
          <a:r>
            <a:rPr lang="ru-RU" sz="1600" dirty="0"/>
            <a:t> заболевания</a:t>
          </a:r>
          <a:endParaRPr lang="es-ES" sz="1600" dirty="0"/>
        </a:p>
      </dgm:t>
    </dgm:pt>
    <dgm:pt modelId="{AF5B3BF9-3249-4582-99CD-22FA9738193F}" type="sibTrans" cxnId="{3B801B19-E2BA-4F11-9CE0-43D921A59CCC}">
      <dgm:prSet/>
      <dgm:spPr/>
      <dgm:t>
        <a:bodyPr/>
        <a:lstStyle/>
        <a:p>
          <a:endParaRPr lang="es-ES" sz="1600"/>
        </a:p>
      </dgm:t>
    </dgm:pt>
    <dgm:pt modelId="{05549F0F-12D9-4FCC-90AE-C676A6EB33CA}" type="parTrans" cxnId="{3B801B19-E2BA-4F11-9CE0-43D921A59CCC}">
      <dgm:prSet/>
      <dgm:spPr/>
      <dgm:t>
        <a:bodyPr/>
        <a:lstStyle/>
        <a:p>
          <a:endParaRPr lang="es-ES" sz="1600"/>
        </a:p>
      </dgm:t>
    </dgm:pt>
    <dgm:pt modelId="{CBE3F342-16D9-4AD4-BA4D-F410BC509D0A}">
      <dgm:prSet custT="1"/>
      <dgm:spPr/>
      <dgm:t>
        <a:bodyPr/>
        <a:lstStyle/>
        <a:p>
          <a:r>
            <a:rPr lang="ru-RU" sz="1600" dirty="0"/>
            <a:t>Низкий вес при рождении</a:t>
          </a:r>
          <a:endParaRPr lang="es-ES" sz="1600" dirty="0"/>
        </a:p>
      </dgm:t>
    </dgm:pt>
    <dgm:pt modelId="{849AB520-E6A2-4D52-8BF4-87D3ECBB3787}" type="parTrans" cxnId="{3A8F8842-A83F-4233-A82B-F046DA586187}">
      <dgm:prSet/>
      <dgm:spPr/>
      <dgm:t>
        <a:bodyPr/>
        <a:lstStyle/>
        <a:p>
          <a:endParaRPr lang="es-ES" sz="1600"/>
        </a:p>
      </dgm:t>
    </dgm:pt>
    <dgm:pt modelId="{C71B553C-56DE-4819-A6FE-4A36C1BCE4AB}" type="sibTrans" cxnId="{3A8F8842-A83F-4233-A82B-F046DA586187}">
      <dgm:prSet/>
      <dgm:spPr/>
      <dgm:t>
        <a:bodyPr/>
        <a:lstStyle/>
        <a:p>
          <a:endParaRPr lang="es-ES" sz="1600"/>
        </a:p>
      </dgm:t>
    </dgm:pt>
    <dgm:pt modelId="{14BD2776-B4CD-4380-9C7D-141AB637F4FB}">
      <dgm:prSet custT="1"/>
      <dgm:spPr/>
      <dgm:t>
        <a:bodyPr/>
        <a:lstStyle/>
        <a:p>
          <a:r>
            <a:rPr lang="ru-RU" sz="1600" dirty="0"/>
            <a:t>Желтуха новорожденных</a:t>
          </a:r>
          <a:endParaRPr lang="es-ES" sz="1600" dirty="0"/>
        </a:p>
      </dgm:t>
    </dgm:pt>
    <dgm:pt modelId="{18245EE2-0518-4A46-A092-3EDE1A2A1E8E}" type="parTrans" cxnId="{7500D1ED-A6D8-45AC-BEE0-01622425AAD2}">
      <dgm:prSet/>
      <dgm:spPr/>
      <dgm:t>
        <a:bodyPr/>
        <a:lstStyle/>
        <a:p>
          <a:endParaRPr lang="es-ES" sz="1600"/>
        </a:p>
      </dgm:t>
    </dgm:pt>
    <dgm:pt modelId="{4D9AD353-DC38-4020-81CC-28DAF03689EA}" type="sibTrans" cxnId="{7500D1ED-A6D8-45AC-BEE0-01622425AAD2}">
      <dgm:prSet/>
      <dgm:spPr/>
      <dgm:t>
        <a:bodyPr/>
        <a:lstStyle/>
        <a:p>
          <a:endParaRPr lang="es-ES" sz="1600"/>
        </a:p>
      </dgm:t>
    </dgm:pt>
    <dgm:pt modelId="{0C151B2F-C582-44E0-8192-676C24CB2CFB}">
      <dgm:prSet custT="1"/>
      <dgm:spPr/>
      <dgm:t>
        <a:bodyPr/>
        <a:lstStyle/>
        <a:p>
          <a:r>
            <a:rPr lang="ru-RU" sz="1600" dirty="0"/>
            <a:t>Низкий уровень гемоглобина</a:t>
          </a:r>
          <a:endParaRPr lang="es-ES" sz="1600" dirty="0"/>
        </a:p>
      </dgm:t>
    </dgm:pt>
    <dgm:pt modelId="{A49CFF6F-35B3-47EE-AC9F-3BE858E2A243}" type="parTrans" cxnId="{7F65D3A3-4AB3-4812-972C-8D38FBB7C170}">
      <dgm:prSet/>
      <dgm:spPr/>
      <dgm:t>
        <a:bodyPr/>
        <a:lstStyle/>
        <a:p>
          <a:endParaRPr lang="es-ES" sz="1600"/>
        </a:p>
      </dgm:t>
    </dgm:pt>
    <dgm:pt modelId="{76ABC867-5659-41AD-94BE-699A46B57344}" type="sibTrans" cxnId="{7F65D3A3-4AB3-4812-972C-8D38FBB7C170}">
      <dgm:prSet/>
      <dgm:spPr/>
      <dgm:t>
        <a:bodyPr/>
        <a:lstStyle/>
        <a:p>
          <a:endParaRPr lang="es-ES" sz="1600"/>
        </a:p>
      </dgm:t>
    </dgm:pt>
    <dgm:pt modelId="{2F933D89-AE9A-4833-9577-EA95A870A395}">
      <dgm:prSet custT="1"/>
      <dgm:spPr/>
      <dgm:t>
        <a:bodyPr/>
        <a:lstStyle/>
        <a:p>
          <a:r>
            <a:rPr lang="ru-RU" sz="1600" dirty="0" err="1"/>
            <a:t>гемангиома</a:t>
          </a:r>
          <a:endParaRPr lang="es-ES" sz="1600" dirty="0"/>
        </a:p>
      </dgm:t>
    </dgm:pt>
    <dgm:pt modelId="{34FFD57F-97D3-4E87-B06D-3B53108FC81E}" type="parTrans" cxnId="{721266FB-44B6-40BD-A2CA-BA19E5A0145A}">
      <dgm:prSet/>
      <dgm:spPr/>
      <dgm:t>
        <a:bodyPr/>
        <a:lstStyle/>
        <a:p>
          <a:endParaRPr lang="es-ES" sz="1600"/>
        </a:p>
      </dgm:t>
    </dgm:pt>
    <dgm:pt modelId="{B597570E-E12F-49FB-BDCC-69FCDCBFCC8B}" type="sibTrans" cxnId="{721266FB-44B6-40BD-A2CA-BA19E5A0145A}">
      <dgm:prSet/>
      <dgm:spPr/>
      <dgm:t>
        <a:bodyPr/>
        <a:lstStyle/>
        <a:p>
          <a:endParaRPr lang="es-ES" sz="1600"/>
        </a:p>
      </dgm:t>
    </dgm:pt>
    <dgm:pt modelId="{26A2EA3D-06DD-4CD6-9138-DD7FADC9D1D0}">
      <dgm:prSet custT="1"/>
      <dgm:spPr/>
      <dgm:t>
        <a:bodyPr/>
        <a:lstStyle/>
        <a:p>
          <a:r>
            <a:rPr lang="ru-RU" sz="1600" dirty="0"/>
            <a:t>энцефалопатия</a:t>
          </a:r>
          <a:endParaRPr lang="es-ES" sz="1600" dirty="0"/>
        </a:p>
      </dgm:t>
    </dgm:pt>
    <dgm:pt modelId="{67ACA66C-24F8-4552-9C8E-987E5FE33D1A}" type="parTrans" cxnId="{197844FB-8A34-417D-A7B6-94EFB207183D}">
      <dgm:prSet/>
      <dgm:spPr/>
      <dgm:t>
        <a:bodyPr/>
        <a:lstStyle/>
        <a:p>
          <a:endParaRPr lang="es-ES" sz="1600"/>
        </a:p>
      </dgm:t>
    </dgm:pt>
    <dgm:pt modelId="{E2AF7A32-C029-4C50-A6F9-3F3E7E5E8818}" type="sibTrans" cxnId="{197844FB-8A34-417D-A7B6-94EFB207183D}">
      <dgm:prSet/>
      <dgm:spPr/>
      <dgm:t>
        <a:bodyPr/>
        <a:lstStyle/>
        <a:p>
          <a:endParaRPr lang="es-ES" sz="1600"/>
        </a:p>
      </dgm:t>
    </dgm:pt>
    <dgm:pt modelId="{BBF38FAA-FBC3-4297-BB19-00A2E298340F}" type="pres">
      <dgm:prSet presAssocID="{C9023CD8-4FE1-4F71-8C56-259A41929D2C}" presName="Name0" presStyleCnt="0">
        <dgm:presLayoutVars>
          <dgm:chMax val="1"/>
          <dgm:chPref val="1"/>
          <dgm:dir/>
          <dgm:animOne val="branch"/>
          <dgm:animLvl val="lvl"/>
        </dgm:presLayoutVars>
      </dgm:prSet>
      <dgm:spPr/>
      <dgm:t>
        <a:bodyPr/>
        <a:lstStyle/>
        <a:p>
          <a:endParaRPr lang="ru-RU"/>
        </a:p>
      </dgm:t>
    </dgm:pt>
    <dgm:pt modelId="{400F8516-6C97-4E00-9BA6-D109D1CCEBBB}" type="pres">
      <dgm:prSet presAssocID="{F4614B58-6265-46B6-994F-5634F032CD5A}" presName="Parent" presStyleLbl="node0" presStyleIdx="0" presStyleCnt="1">
        <dgm:presLayoutVars>
          <dgm:chMax val="6"/>
          <dgm:chPref val="6"/>
        </dgm:presLayoutVars>
      </dgm:prSet>
      <dgm:spPr/>
      <dgm:t>
        <a:bodyPr/>
        <a:lstStyle/>
        <a:p>
          <a:endParaRPr lang="ru-RU"/>
        </a:p>
      </dgm:t>
    </dgm:pt>
    <dgm:pt modelId="{196E2E06-1747-420B-9C1C-5D1D5D80DBD2}" type="pres">
      <dgm:prSet presAssocID="{8C94116C-022F-4DFB-BE12-64CD24ABDE6F}" presName="Accent1" presStyleCnt="0"/>
      <dgm:spPr/>
    </dgm:pt>
    <dgm:pt modelId="{B8C49591-2B1A-4AD1-807A-E3917245B56F}" type="pres">
      <dgm:prSet presAssocID="{8C94116C-022F-4DFB-BE12-64CD24ABDE6F}" presName="Accent" presStyleLbl="bgShp" presStyleIdx="0" presStyleCnt="6"/>
      <dgm:spPr/>
    </dgm:pt>
    <dgm:pt modelId="{D4F826F9-5D99-493C-B305-3F64D95D68D7}" type="pres">
      <dgm:prSet presAssocID="{8C94116C-022F-4DFB-BE12-64CD24ABDE6F}" presName="Child1" presStyleLbl="node1" presStyleIdx="0" presStyleCnt="6" custScaleX="108837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CF8FD04-A8C6-4661-968E-3101E3A7AF8C}" type="pres">
      <dgm:prSet presAssocID="{14BD2776-B4CD-4380-9C7D-141AB637F4FB}" presName="Accent2" presStyleCnt="0"/>
      <dgm:spPr/>
    </dgm:pt>
    <dgm:pt modelId="{46C7DC39-48BF-4270-AF92-47E446021AA9}" type="pres">
      <dgm:prSet presAssocID="{14BD2776-B4CD-4380-9C7D-141AB637F4FB}" presName="Accent" presStyleLbl="bgShp" presStyleIdx="1" presStyleCnt="6"/>
      <dgm:spPr/>
    </dgm:pt>
    <dgm:pt modelId="{37BC0D60-214F-47B4-84AB-5736DFDB2543}" type="pres">
      <dgm:prSet presAssocID="{14BD2776-B4CD-4380-9C7D-141AB637F4FB}" presName="Child2" presStyleLbl="node1" presStyleIdx="1" presStyleCnt="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E33B95B-D3EA-4E56-8F29-5C1DABE0279C}" type="pres">
      <dgm:prSet presAssocID="{0C151B2F-C582-44E0-8192-676C24CB2CFB}" presName="Accent3" presStyleCnt="0"/>
      <dgm:spPr/>
    </dgm:pt>
    <dgm:pt modelId="{89D411BD-D35A-4913-B92E-0547D87BDD73}" type="pres">
      <dgm:prSet presAssocID="{0C151B2F-C582-44E0-8192-676C24CB2CFB}" presName="Accent" presStyleLbl="bgShp" presStyleIdx="2" presStyleCnt="6"/>
      <dgm:spPr/>
    </dgm:pt>
    <dgm:pt modelId="{DDB6C1CA-6742-47E9-A990-955E75564FB3}" type="pres">
      <dgm:prSet presAssocID="{0C151B2F-C582-44E0-8192-676C24CB2CFB}" presName="Child3" presStyleLbl="node1" presStyleIdx="2" presStyleCnt="6" custScaleX="115187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47D9D8B-7BF1-4128-B21B-C74DB71E18F0}" type="pres">
      <dgm:prSet presAssocID="{2F933D89-AE9A-4833-9577-EA95A870A395}" presName="Accent4" presStyleCnt="0"/>
      <dgm:spPr/>
    </dgm:pt>
    <dgm:pt modelId="{8C3E5B13-4702-4529-84E6-7F6D87C14E53}" type="pres">
      <dgm:prSet presAssocID="{2F933D89-AE9A-4833-9577-EA95A870A395}" presName="Accent" presStyleLbl="bgShp" presStyleIdx="3" presStyleCnt="6"/>
      <dgm:spPr/>
    </dgm:pt>
    <dgm:pt modelId="{6759BD23-0691-435E-8066-3CE001364BA9}" type="pres">
      <dgm:prSet presAssocID="{2F933D89-AE9A-4833-9577-EA95A870A395}" presName="Child4" presStyleLbl="node1" presStyleIdx="3" presStyleCnt="6" custScaleX="103087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2E10FB5-1B65-4306-86C7-A255CA5826CE}" type="pres">
      <dgm:prSet presAssocID="{26A2EA3D-06DD-4CD6-9138-DD7FADC9D1D0}" presName="Accent5" presStyleCnt="0"/>
      <dgm:spPr/>
    </dgm:pt>
    <dgm:pt modelId="{F2432D66-B63E-4055-815A-0EBF926FF23E}" type="pres">
      <dgm:prSet presAssocID="{26A2EA3D-06DD-4CD6-9138-DD7FADC9D1D0}" presName="Accent" presStyleLbl="bgShp" presStyleIdx="4" presStyleCnt="6"/>
      <dgm:spPr/>
    </dgm:pt>
    <dgm:pt modelId="{F20D8DA0-415C-4A30-8435-3AE74F7A41A3}" type="pres">
      <dgm:prSet presAssocID="{26A2EA3D-06DD-4CD6-9138-DD7FADC9D1D0}" presName="Child5" presStyleLbl="node1" presStyleIdx="4" presStyleCnt="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0516694-BAC0-4F50-AA5B-3C2585D7F371}" type="pres">
      <dgm:prSet presAssocID="{CBE3F342-16D9-4AD4-BA4D-F410BC509D0A}" presName="Accent6" presStyleCnt="0"/>
      <dgm:spPr/>
    </dgm:pt>
    <dgm:pt modelId="{39045825-884B-4138-88AE-DF4B12DD4ED0}" type="pres">
      <dgm:prSet presAssocID="{CBE3F342-16D9-4AD4-BA4D-F410BC509D0A}" presName="Accent" presStyleLbl="bgShp" presStyleIdx="5" presStyleCnt="6"/>
      <dgm:spPr/>
    </dgm:pt>
    <dgm:pt modelId="{6445D176-0796-4237-A65F-FDA9764924D8}" type="pres">
      <dgm:prSet presAssocID="{CBE3F342-16D9-4AD4-BA4D-F410BC509D0A}" presName="Child6" presStyleLbl="node1" presStyleIdx="5" presStyleCnt="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500D1ED-A6D8-45AC-BEE0-01622425AAD2}" srcId="{F4614B58-6265-46B6-994F-5634F032CD5A}" destId="{14BD2776-B4CD-4380-9C7D-141AB637F4FB}" srcOrd="1" destOrd="0" parTransId="{18245EE2-0518-4A46-A092-3EDE1A2A1E8E}" sibTransId="{4D9AD353-DC38-4020-81CC-28DAF03689EA}"/>
    <dgm:cxn modelId="{A595CABC-4A54-4D79-BF7E-71ED1D94218E}" type="presOf" srcId="{CBE3F342-16D9-4AD4-BA4D-F410BC509D0A}" destId="{6445D176-0796-4237-A65F-FDA9764924D8}" srcOrd="0" destOrd="0" presId="urn:microsoft.com/office/officeart/2011/layout/HexagonRadial#1"/>
    <dgm:cxn modelId="{197844FB-8A34-417D-A7B6-94EFB207183D}" srcId="{F4614B58-6265-46B6-994F-5634F032CD5A}" destId="{26A2EA3D-06DD-4CD6-9138-DD7FADC9D1D0}" srcOrd="4" destOrd="0" parTransId="{67ACA66C-24F8-4552-9C8E-987E5FE33D1A}" sibTransId="{E2AF7A32-C029-4C50-A6F9-3F3E7E5E8818}"/>
    <dgm:cxn modelId="{3B801B19-E2BA-4F11-9CE0-43D921A59CCC}" srcId="{F4614B58-6265-46B6-994F-5634F032CD5A}" destId="{8C94116C-022F-4DFB-BE12-64CD24ABDE6F}" srcOrd="0" destOrd="0" parTransId="{05549F0F-12D9-4FCC-90AE-C676A6EB33CA}" sibTransId="{AF5B3BF9-3249-4582-99CD-22FA9738193F}"/>
    <dgm:cxn modelId="{721266FB-44B6-40BD-A2CA-BA19E5A0145A}" srcId="{F4614B58-6265-46B6-994F-5634F032CD5A}" destId="{2F933D89-AE9A-4833-9577-EA95A870A395}" srcOrd="3" destOrd="0" parTransId="{34FFD57F-97D3-4E87-B06D-3B53108FC81E}" sibTransId="{B597570E-E12F-49FB-BDCC-69FCDCBFCC8B}"/>
    <dgm:cxn modelId="{D715933F-A71D-4723-8C17-1D4578BC8A2C}" type="presOf" srcId="{2F933D89-AE9A-4833-9577-EA95A870A395}" destId="{6759BD23-0691-435E-8066-3CE001364BA9}" srcOrd="0" destOrd="0" presId="urn:microsoft.com/office/officeart/2011/layout/HexagonRadial#1"/>
    <dgm:cxn modelId="{46E8A723-94BB-4C83-9000-871650901671}" type="presOf" srcId="{F4614B58-6265-46B6-994F-5634F032CD5A}" destId="{400F8516-6C97-4E00-9BA6-D109D1CCEBBB}" srcOrd="0" destOrd="0" presId="urn:microsoft.com/office/officeart/2011/layout/HexagonRadial#1"/>
    <dgm:cxn modelId="{2C795F80-71F8-4D76-B866-D341A397A582}" type="presOf" srcId="{8C94116C-022F-4DFB-BE12-64CD24ABDE6F}" destId="{D4F826F9-5D99-493C-B305-3F64D95D68D7}" srcOrd="0" destOrd="0" presId="urn:microsoft.com/office/officeart/2011/layout/HexagonRadial#1"/>
    <dgm:cxn modelId="{1F206F47-05BC-49E8-8A44-54DCA9CB7F95}" type="presOf" srcId="{0C151B2F-C582-44E0-8192-676C24CB2CFB}" destId="{DDB6C1CA-6742-47E9-A990-955E75564FB3}" srcOrd="0" destOrd="0" presId="urn:microsoft.com/office/officeart/2011/layout/HexagonRadial#1"/>
    <dgm:cxn modelId="{0AD172BF-A5D3-499C-880B-3A826155BCDA}" type="presOf" srcId="{C9023CD8-4FE1-4F71-8C56-259A41929D2C}" destId="{BBF38FAA-FBC3-4297-BB19-00A2E298340F}" srcOrd="0" destOrd="0" presId="urn:microsoft.com/office/officeart/2011/layout/HexagonRadial#1"/>
    <dgm:cxn modelId="{3A8F8842-A83F-4233-A82B-F046DA586187}" srcId="{F4614B58-6265-46B6-994F-5634F032CD5A}" destId="{CBE3F342-16D9-4AD4-BA4D-F410BC509D0A}" srcOrd="5" destOrd="0" parTransId="{849AB520-E6A2-4D52-8BF4-87D3ECBB3787}" sibTransId="{C71B553C-56DE-4819-A6FE-4A36C1BCE4AB}"/>
    <dgm:cxn modelId="{A1F16759-AA89-4612-98AE-29A8FBE2AFE1}" srcId="{C9023CD8-4FE1-4F71-8C56-259A41929D2C}" destId="{F4614B58-6265-46B6-994F-5634F032CD5A}" srcOrd="0" destOrd="0" parTransId="{47489CF7-4FAB-40AF-B2EE-D374CB9B22A9}" sibTransId="{706EAF08-AA89-4716-920C-177AB6CECD07}"/>
    <dgm:cxn modelId="{7F65D3A3-4AB3-4812-972C-8D38FBB7C170}" srcId="{F4614B58-6265-46B6-994F-5634F032CD5A}" destId="{0C151B2F-C582-44E0-8192-676C24CB2CFB}" srcOrd="2" destOrd="0" parTransId="{A49CFF6F-35B3-47EE-AC9F-3BE858E2A243}" sibTransId="{76ABC867-5659-41AD-94BE-699A46B57344}"/>
    <dgm:cxn modelId="{BC51FE86-1E25-4B74-B25E-5D4CCEDDD4A6}" type="presOf" srcId="{14BD2776-B4CD-4380-9C7D-141AB637F4FB}" destId="{37BC0D60-214F-47B4-84AB-5736DFDB2543}" srcOrd="0" destOrd="0" presId="urn:microsoft.com/office/officeart/2011/layout/HexagonRadial#1"/>
    <dgm:cxn modelId="{93710225-74B5-4C74-825B-E4865F501F6A}" type="presOf" srcId="{26A2EA3D-06DD-4CD6-9138-DD7FADC9D1D0}" destId="{F20D8DA0-415C-4A30-8435-3AE74F7A41A3}" srcOrd="0" destOrd="0" presId="urn:microsoft.com/office/officeart/2011/layout/HexagonRadial#1"/>
    <dgm:cxn modelId="{12C21FBB-3A42-4EE2-9046-CF1F4009A8CE}" type="presParOf" srcId="{BBF38FAA-FBC3-4297-BB19-00A2E298340F}" destId="{400F8516-6C97-4E00-9BA6-D109D1CCEBBB}" srcOrd="0" destOrd="0" presId="urn:microsoft.com/office/officeart/2011/layout/HexagonRadial#1"/>
    <dgm:cxn modelId="{3395A70F-CFB2-410E-A475-F983419DB297}" type="presParOf" srcId="{BBF38FAA-FBC3-4297-BB19-00A2E298340F}" destId="{196E2E06-1747-420B-9C1C-5D1D5D80DBD2}" srcOrd="1" destOrd="0" presId="urn:microsoft.com/office/officeart/2011/layout/HexagonRadial#1"/>
    <dgm:cxn modelId="{31D99F72-4A32-4D4A-B52D-85450F8B9884}" type="presParOf" srcId="{196E2E06-1747-420B-9C1C-5D1D5D80DBD2}" destId="{B8C49591-2B1A-4AD1-807A-E3917245B56F}" srcOrd="0" destOrd="0" presId="urn:microsoft.com/office/officeart/2011/layout/HexagonRadial#1"/>
    <dgm:cxn modelId="{40740153-D6DE-443D-9367-9885EDFD2471}" type="presParOf" srcId="{BBF38FAA-FBC3-4297-BB19-00A2E298340F}" destId="{D4F826F9-5D99-493C-B305-3F64D95D68D7}" srcOrd="2" destOrd="0" presId="urn:microsoft.com/office/officeart/2011/layout/HexagonRadial#1"/>
    <dgm:cxn modelId="{7C1BBCBA-EF3C-48A4-B998-DD128CB978DB}" type="presParOf" srcId="{BBF38FAA-FBC3-4297-BB19-00A2E298340F}" destId="{CCF8FD04-A8C6-4661-968E-3101E3A7AF8C}" srcOrd="3" destOrd="0" presId="urn:microsoft.com/office/officeart/2011/layout/HexagonRadial#1"/>
    <dgm:cxn modelId="{6BB765EB-34D9-46C3-A24E-46D1A445A81A}" type="presParOf" srcId="{CCF8FD04-A8C6-4661-968E-3101E3A7AF8C}" destId="{46C7DC39-48BF-4270-AF92-47E446021AA9}" srcOrd="0" destOrd="0" presId="urn:microsoft.com/office/officeart/2011/layout/HexagonRadial#1"/>
    <dgm:cxn modelId="{BDDD60A9-A783-4D2F-B7A9-F133123233BF}" type="presParOf" srcId="{BBF38FAA-FBC3-4297-BB19-00A2E298340F}" destId="{37BC0D60-214F-47B4-84AB-5736DFDB2543}" srcOrd="4" destOrd="0" presId="urn:microsoft.com/office/officeart/2011/layout/HexagonRadial#1"/>
    <dgm:cxn modelId="{437683AB-53F1-4F35-82A8-4A26ECFEDD0E}" type="presParOf" srcId="{BBF38FAA-FBC3-4297-BB19-00A2E298340F}" destId="{3E33B95B-D3EA-4E56-8F29-5C1DABE0279C}" srcOrd="5" destOrd="0" presId="urn:microsoft.com/office/officeart/2011/layout/HexagonRadial#1"/>
    <dgm:cxn modelId="{5D4FAB08-EE84-4024-9285-EF8C1A3C5D5F}" type="presParOf" srcId="{3E33B95B-D3EA-4E56-8F29-5C1DABE0279C}" destId="{89D411BD-D35A-4913-B92E-0547D87BDD73}" srcOrd="0" destOrd="0" presId="urn:microsoft.com/office/officeart/2011/layout/HexagonRadial#1"/>
    <dgm:cxn modelId="{6D4A5DA0-07A8-4A2D-9E09-11587497774C}" type="presParOf" srcId="{BBF38FAA-FBC3-4297-BB19-00A2E298340F}" destId="{DDB6C1CA-6742-47E9-A990-955E75564FB3}" srcOrd="6" destOrd="0" presId="urn:microsoft.com/office/officeart/2011/layout/HexagonRadial#1"/>
    <dgm:cxn modelId="{5353B812-26B6-4286-AAC8-DCDFADD61E09}" type="presParOf" srcId="{BBF38FAA-FBC3-4297-BB19-00A2E298340F}" destId="{A47D9D8B-7BF1-4128-B21B-C74DB71E18F0}" srcOrd="7" destOrd="0" presId="urn:microsoft.com/office/officeart/2011/layout/HexagonRadial#1"/>
    <dgm:cxn modelId="{80271916-1677-4DA8-A43C-D60FD81C6A32}" type="presParOf" srcId="{A47D9D8B-7BF1-4128-B21B-C74DB71E18F0}" destId="{8C3E5B13-4702-4529-84E6-7F6D87C14E53}" srcOrd="0" destOrd="0" presId="urn:microsoft.com/office/officeart/2011/layout/HexagonRadial#1"/>
    <dgm:cxn modelId="{0E325D14-147A-4B21-956C-B744E2606CDC}" type="presParOf" srcId="{BBF38FAA-FBC3-4297-BB19-00A2E298340F}" destId="{6759BD23-0691-435E-8066-3CE001364BA9}" srcOrd="8" destOrd="0" presId="urn:microsoft.com/office/officeart/2011/layout/HexagonRadial#1"/>
    <dgm:cxn modelId="{950106BC-DF17-4689-A403-B989B7CE08BE}" type="presParOf" srcId="{BBF38FAA-FBC3-4297-BB19-00A2E298340F}" destId="{12E10FB5-1B65-4306-86C7-A255CA5826CE}" srcOrd="9" destOrd="0" presId="urn:microsoft.com/office/officeart/2011/layout/HexagonRadial#1"/>
    <dgm:cxn modelId="{562D9BD6-1ECB-49A6-B8A8-AA39E03CC7FA}" type="presParOf" srcId="{12E10FB5-1B65-4306-86C7-A255CA5826CE}" destId="{F2432D66-B63E-4055-815A-0EBF926FF23E}" srcOrd="0" destOrd="0" presId="urn:microsoft.com/office/officeart/2011/layout/HexagonRadial#1"/>
    <dgm:cxn modelId="{37AA9BA6-D7F6-4288-B259-6A1781786410}" type="presParOf" srcId="{BBF38FAA-FBC3-4297-BB19-00A2E298340F}" destId="{F20D8DA0-415C-4A30-8435-3AE74F7A41A3}" srcOrd="10" destOrd="0" presId="urn:microsoft.com/office/officeart/2011/layout/HexagonRadial#1"/>
    <dgm:cxn modelId="{A99662F2-75B9-4B08-BF24-62EEA6F45F3D}" type="presParOf" srcId="{BBF38FAA-FBC3-4297-BB19-00A2E298340F}" destId="{30516694-BAC0-4F50-AA5B-3C2585D7F371}" srcOrd="11" destOrd="0" presId="urn:microsoft.com/office/officeart/2011/layout/HexagonRadial#1"/>
    <dgm:cxn modelId="{18089ABC-9796-4ED4-90B8-0621D6BCD327}" type="presParOf" srcId="{30516694-BAC0-4F50-AA5B-3C2585D7F371}" destId="{39045825-884B-4138-88AE-DF4B12DD4ED0}" srcOrd="0" destOrd="0" presId="urn:microsoft.com/office/officeart/2011/layout/HexagonRadial#1"/>
    <dgm:cxn modelId="{26AFB45B-B2C4-4521-A3B9-FB828580CEE8}" type="presParOf" srcId="{BBF38FAA-FBC3-4297-BB19-00A2E298340F}" destId="{6445D176-0796-4237-A65F-FDA9764924D8}" srcOrd="12" destOrd="0" presId="urn:microsoft.com/office/officeart/2011/layout/HexagonRadial#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735AD100-9F1C-42D9-BB29-B8A593F836C1}" type="doc">
      <dgm:prSet loTypeId="urn:microsoft.com/office/officeart/2005/8/layout/vList4#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ES"/>
        </a:p>
      </dgm:t>
    </dgm:pt>
    <dgm:pt modelId="{80F9F80F-55E1-40BE-A63E-8CD9DCDC83B0}">
      <dgm:prSet phldrT="[Texto]" custT="1"/>
      <dgm:spPr>
        <a:solidFill>
          <a:srgbClr val="47A4AB"/>
        </a:solidFill>
      </dgm:spPr>
      <dgm:t>
        <a:bodyPr/>
        <a:lstStyle/>
        <a:p>
          <a:pPr algn="l"/>
          <a:r>
            <a:rPr lang="ru-RU" sz="1600" b="1" dirty="0" smtClean="0">
              <a:solidFill>
                <a:schemeClr val="tx1"/>
              </a:solidFill>
            </a:rPr>
            <a:t>Реакция, обусловленная действием вакцинного препарата</a:t>
          </a:r>
          <a:endParaRPr lang="es-ES" sz="1600" b="1" dirty="0">
            <a:solidFill>
              <a:schemeClr val="tx1"/>
            </a:solidFill>
          </a:endParaRPr>
        </a:p>
      </dgm:t>
    </dgm:pt>
    <dgm:pt modelId="{1409AC1C-4C9E-44D1-BD08-493B365C176C}" type="parTrans" cxnId="{506108B1-DF55-420B-AC20-D6FBB87A1124}">
      <dgm:prSet/>
      <dgm:spPr/>
      <dgm:t>
        <a:bodyPr/>
        <a:lstStyle/>
        <a:p>
          <a:endParaRPr lang="es-ES"/>
        </a:p>
      </dgm:t>
    </dgm:pt>
    <dgm:pt modelId="{CB383ECC-2EE1-4FCB-83B3-FFD826694B7A}" type="sibTrans" cxnId="{506108B1-DF55-420B-AC20-D6FBB87A1124}">
      <dgm:prSet/>
      <dgm:spPr/>
      <dgm:t>
        <a:bodyPr/>
        <a:lstStyle/>
        <a:p>
          <a:endParaRPr lang="es-ES"/>
        </a:p>
      </dgm:t>
    </dgm:pt>
    <dgm:pt modelId="{1EA2EA27-4017-4DB3-82A7-C82D193736F4}">
      <dgm:prSet phldrT="[Texto]" custT="1"/>
      <dgm:spPr>
        <a:solidFill>
          <a:srgbClr val="74C0C6"/>
        </a:solidFill>
      </dgm:spPr>
      <dgm:t>
        <a:bodyPr/>
        <a:lstStyle/>
        <a:p>
          <a:pPr algn="just"/>
          <a:r>
            <a:rPr lang="ru-RU" sz="1400" b="1" dirty="0" smtClean="0">
              <a:solidFill>
                <a:schemeClr val="tx1"/>
              </a:solidFill>
            </a:rPr>
            <a:t>Реакция, обусловленная ненадлежащим качеством вакцины</a:t>
          </a:r>
          <a:endParaRPr lang="es-ES" sz="1400" b="1" dirty="0">
            <a:solidFill>
              <a:schemeClr val="tx1"/>
            </a:solidFill>
          </a:endParaRPr>
        </a:p>
      </dgm:t>
    </dgm:pt>
    <dgm:pt modelId="{EB8558C2-BF45-4CE7-B6C6-B3EB388D841F}" type="parTrans" cxnId="{E75E44E1-DA89-413B-972B-8AE57BC4A9A7}">
      <dgm:prSet/>
      <dgm:spPr/>
      <dgm:t>
        <a:bodyPr/>
        <a:lstStyle/>
        <a:p>
          <a:endParaRPr lang="es-ES"/>
        </a:p>
      </dgm:t>
    </dgm:pt>
    <dgm:pt modelId="{9FD7496E-3DFA-464F-B2AF-B3DFC3D2851A}" type="sibTrans" cxnId="{E75E44E1-DA89-413B-972B-8AE57BC4A9A7}">
      <dgm:prSet/>
      <dgm:spPr/>
      <dgm:t>
        <a:bodyPr/>
        <a:lstStyle/>
        <a:p>
          <a:endParaRPr lang="es-ES"/>
        </a:p>
      </dgm:t>
    </dgm:pt>
    <dgm:pt modelId="{FA505B45-3200-470B-9098-2A1C16096D6D}">
      <dgm:prSet phldrT="[Texto]" custT="1"/>
      <dgm:spPr>
        <a:solidFill>
          <a:srgbClr val="74C0C6"/>
        </a:solidFill>
      </dgm:spPr>
      <dgm:t>
        <a:bodyPr/>
        <a:lstStyle/>
        <a:p>
          <a:pPr algn="just"/>
          <a:r>
            <a:rPr lang="ru-RU" sz="1100" dirty="0" smtClean="0">
              <a:solidFill>
                <a:schemeClr val="tx1"/>
              </a:solidFill>
            </a:rPr>
            <a:t>ПППИ, вызванное или провоцируемое вакциной вследствие одного или более дефектов качества вакцинного препарата, включая повреждение устройства доставки вакцины, поставляемого тем же производителем.</a:t>
          </a:r>
          <a:endParaRPr lang="es-ES" sz="1100" dirty="0">
            <a:solidFill>
              <a:schemeClr val="tx1"/>
            </a:solidFill>
          </a:endParaRPr>
        </a:p>
      </dgm:t>
    </dgm:pt>
    <dgm:pt modelId="{583CC840-0EF1-4DE5-AE22-E6F5CA74D7D6}" type="parTrans" cxnId="{2523431F-CCF1-44B2-BD32-11EEB1863687}">
      <dgm:prSet/>
      <dgm:spPr/>
      <dgm:t>
        <a:bodyPr/>
        <a:lstStyle/>
        <a:p>
          <a:endParaRPr lang="es-ES"/>
        </a:p>
      </dgm:t>
    </dgm:pt>
    <dgm:pt modelId="{02957128-9D2A-4E09-A78A-B9017D678837}" type="sibTrans" cxnId="{2523431F-CCF1-44B2-BD32-11EEB1863687}">
      <dgm:prSet/>
      <dgm:spPr/>
      <dgm:t>
        <a:bodyPr/>
        <a:lstStyle/>
        <a:p>
          <a:endParaRPr lang="es-ES"/>
        </a:p>
      </dgm:t>
    </dgm:pt>
    <dgm:pt modelId="{3DC26199-A345-4729-80F8-21C35DBF7672}">
      <dgm:prSet phldrT="[Texto]" custT="1"/>
      <dgm:spPr>
        <a:solidFill>
          <a:srgbClr val="A3D5D9"/>
        </a:solidFill>
      </dgm:spPr>
      <dgm:t>
        <a:bodyPr/>
        <a:lstStyle/>
        <a:p>
          <a:pPr algn="just"/>
          <a:r>
            <a:rPr lang="ru-RU" sz="1600" b="1" dirty="0" smtClean="0">
              <a:solidFill>
                <a:schemeClr val="tx1"/>
              </a:solidFill>
            </a:rPr>
            <a:t>Реакция, обусловленная ошибкой при проведении вакцинации</a:t>
          </a:r>
          <a:endParaRPr lang="es-ES" sz="1600" b="1" dirty="0">
            <a:solidFill>
              <a:schemeClr val="tx1"/>
            </a:solidFill>
          </a:endParaRPr>
        </a:p>
      </dgm:t>
    </dgm:pt>
    <dgm:pt modelId="{4743C71D-D396-4F4F-AE58-0854A263DFB8}" type="parTrans" cxnId="{3F28CD39-D516-4165-8458-FD2160AE876D}">
      <dgm:prSet/>
      <dgm:spPr/>
      <dgm:t>
        <a:bodyPr/>
        <a:lstStyle/>
        <a:p>
          <a:endParaRPr lang="es-ES"/>
        </a:p>
      </dgm:t>
    </dgm:pt>
    <dgm:pt modelId="{91A487DA-012A-402E-B8B2-58FDA069953D}" type="sibTrans" cxnId="{3F28CD39-D516-4165-8458-FD2160AE876D}">
      <dgm:prSet/>
      <dgm:spPr/>
      <dgm:t>
        <a:bodyPr/>
        <a:lstStyle/>
        <a:p>
          <a:endParaRPr lang="es-ES"/>
        </a:p>
      </dgm:t>
    </dgm:pt>
    <dgm:pt modelId="{675B0D6E-3BAE-451D-B0C0-C43FC42C4A6D}">
      <dgm:prSet phldrT="[Texto]" custT="1"/>
      <dgm:spPr>
        <a:solidFill>
          <a:srgbClr val="A3D5D9"/>
        </a:solidFill>
      </dgm:spPr>
      <dgm:t>
        <a:bodyPr/>
        <a:lstStyle/>
        <a:p>
          <a:pPr algn="just"/>
          <a:r>
            <a:rPr lang="ru-RU" sz="1200" dirty="0" smtClean="0">
              <a:solidFill>
                <a:schemeClr val="tx1"/>
              </a:solidFill>
            </a:rPr>
            <a:t>ПППИ, вызванное ненадлежащим обращением с вакциной, неправильным ее назначением или введением, что, по своей природе, предотвратимо</a:t>
          </a:r>
          <a:r>
            <a:rPr lang="es-ES" sz="1200" dirty="0" smtClean="0">
              <a:solidFill>
                <a:schemeClr val="tx1"/>
              </a:solidFill>
            </a:rPr>
            <a:t>.</a:t>
          </a:r>
          <a:endParaRPr lang="es-ES" sz="1200" dirty="0">
            <a:solidFill>
              <a:schemeClr val="tx1"/>
            </a:solidFill>
          </a:endParaRPr>
        </a:p>
      </dgm:t>
    </dgm:pt>
    <dgm:pt modelId="{1313DB8D-661C-4389-811B-BC0338E0EB57}" type="parTrans" cxnId="{880D8BE9-2112-492F-97FE-06B7DA8E7071}">
      <dgm:prSet/>
      <dgm:spPr/>
      <dgm:t>
        <a:bodyPr/>
        <a:lstStyle/>
        <a:p>
          <a:endParaRPr lang="es-ES"/>
        </a:p>
      </dgm:t>
    </dgm:pt>
    <dgm:pt modelId="{099A142C-43EA-47A8-865F-D736D096BC31}" type="sibTrans" cxnId="{880D8BE9-2112-492F-97FE-06B7DA8E7071}">
      <dgm:prSet/>
      <dgm:spPr/>
      <dgm:t>
        <a:bodyPr/>
        <a:lstStyle/>
        <a:p>
          <a:endParaRPr lang="es-ES"/>
        </a:p>
      </dgm:t>
    </dgm:pt>
    <dgm:pt modelId="{277A33AB-C011-4EFE-9581-DAF1CD2ECF1E}">
      <dgm:prSet custT="1"/>
      <dgm:spPr>
        <a:solidFill>
          <a:srgbClr val="74C0C6"/>
        </a:solidFill>
      </dgm:spPr>
      <dgm:t>
        <a:bodyPr/>
        <a:lstStyle/>
        <a:p>
          <a:pPr algn="just"/>
          <a:r>
            <a:rPr lang="ru-RU" sz="1100" b="1" dirty="0" smtClean="0">
              <a:solidFill>
                <a:schemeClr val="tx1"/>
              </a:solidFill>
            </a:rPr>
            <a:t>Пример</a:t>
          </a:r>
          <a:r>
            <a:rPr lang="en-US" sz="1100" dirty="0" smtClean="0">
              <a:solidFill>
                <a:schemeClr val="tx1"/>
              </a:solidFill>
            </a:rPr>
            <a:t>: </a:t>
          </a:r>
          <a:r>
            <a:rPr lang="ru-RU" sz="1100" dirty="0" smtClean="0">
              <a:solidFill>
                <a:schemeClr val="tx1"/>
              </a:solidFill>
            </a:rPr>
            <a:t>Неполная </a:t>
          </a:r>
          <a:r>
            <a:rPr lang="ru-RU" sz="1100" dirty="0" err="1" smtClean="0">
              <a:solidFill>
                <a:schemeClr val="tx1"/>
              </a:solidFill>
            </a:rPr>
            <a:t>инактивация</a:t>
          </a:r>
          <a:r>
            <a:rPr lang="ru-RU" sz="1100" dirty="0" smtClean="0">
              <a:solidFill>
                <a:schemeClr val="tx1"/>
              </a:solidFill>
            </a:rPr>
            <a:t> серии инактивированной полиомиелитной вакцины приводит к появлению случаев паралитического полиомиелита</a:t>
          </a:r>
          <a:endParaRPr lang="es-ES" sz="1100" dirty="0">
            <a:solidFill>
              <a:schemeClr val="tx1"/>
            </a:solidFill>
          </a:endParaRPr>
        </a:p>
      </dgm:t>
    </dgm:pt>
    <dgm:pt modelId="{0DCEED44-7AA6-457C-85C1-946311CDF45D}" type="parTrans" cxnId="{FDA77C9F-3B4C-45CE-9BFA-C0D3B4A8C006}">
      <dgm:prSet/>
      <dgm:spPr/>
      <dgm:t>
        <a:bodyPr/>
        <a:lstStyle/>
        <a:p>
          <a:endParaRPr lang="es-ES"/>
        </a:p>
      </dgm:t>
    </dgm:pt>
    <dgm:pt modelId="{F6E214C3-4E70-40D9-A9F9-247E600380F2}" type="sibTrans" cxnId="{FDA77C9F-3B4C-45CE-9BFA-C0D3B4A8C006}">
      <dgm:prSet/>
      <dgm:spPr/>
      <dgm:t>
        <a:bodyPr/>
        <a:lstStyle/>
        <a:p>
          <a:endParaRPr lang="es-ES"/>
        </a:p>
      </dgm:t>
    </dgm:pt>
    <dgm:pt modelId="{CEACF008-2BA4-40E9-AC4A-5A8B23E4819E}">
      <dgm:prSet custT="1"/>
      <dgm:spPr>
        <a:solidFill>
          <a:srgbClr val="A3D5D9"/>
        </a:solidFill>
      </dgm:spPr>
      <dgm:t>
        <a:bodyPr/>
        <a:lstStyle/>
        <a:p>
          <a:pPr algn="just"/>
          <a:r>
            <a:rPr lang="ru-RU" sz="1200" b="1" dirty="0" smtClean="0">
              <a:solidFill>
                <a:schemeClr val="tx1"/>
              </a:solidFill>
            </a:rPr>
            <a:t>Пример</a:t>
          </a:r>
          <a:r>
            <a:rPr lang="en-US" sz="1200" b="1" dirty="0" smtClean="0">
              <a:solidFill>
                <a:schemeClr val="tx1"/>
              </a:solidFill>
            </a:rPr>
            <a:t>: </a:t>
          </a:r>
          <a:r>
            <a:rPr lang="ru-RU" sz="1200" dirty="0" smtClean="0">
              <a:solidFill>
                <a:schemeClr val="tx1"/>
              </a:solidFill>
            </a:rPr>
            <a:t>Передача какой-либо инфекции при использовании контаминированного </a:t>
          </a:r>
          <a:r>
            <a:rPr lang="ru-RU" sz="1200" dirty="0" err="1" smtClean="0">
              <a:solidFill>
                <a:schemeClr val="tx1"/>
              </a:solidFill>
            </a:rPr>
            <a:t>многодозового</a:t>
          </a:r>
          <a:r>
            <a:rPr lang="ru-RU" sz="1200" dirty="0" smtClean="0">
              <a:solidFill>
                <a:schemeClr val="tx1"/>
              </a:solidFill>
            </a:rPr>
            <a:t> флакона</a:t>
          </a:r>
          <a:endParaRPr lang="es-ES" sz="1200" dirty="0">
            <a:solidFill>
              <a:schemeClr val="tx1"/>
            </a:solidFill>
          </a:endParaRPr>
        </a:p>
      </dgm:t>
    </dgm:pt>
    <dgm:pt modelId="{DE77C4C0-FB28-406C-9EE0-2D53B2F47777}" type="parTrans" cxnId="{563316EA-DF36-4DA8-B201-2B2BC6672CA5}">
      <dgm:prSet/>
      <dgm:spPr/>
      <dgm:t>
        <a:bodyPr/>
        <a:lstStyle/>
        <a:p>
          <a:endParaRPr lang="es-ES"/>
        </a:p>
      </dgm:t>
    </dgm:pt>
    <dgm:pt modelId="{C24F793C-654C-478E-9579-4432CA5A9ACE}" type="sibTrans" cxnId="{563316EA-DF36-4DA8-B201-2B2BC6672CA5}">
      <dgm:prSet/>
      <dgm:spPr/>
      <dgm:t>
        <a:bodyPr/>
        <a:lstStyle/>
        <a:p>
          <a:endParaRPr lang="es-ES"/>
        </a:p>
      </dgm:t>
    </dgm:pt>
    <dgm:pt modelId="{C9E1628F-CCB8-470E-A375-F0A839BF821C}">
      <dgm:prSet custT="1"/>
      <dgm:spPr>
        <a:solidFill>
          <a:srgbClr val="C6E6E8"/>
        </a:solidFill>
      </dgm:spPr>
      <dgm:t>
        <a:bodyPr/>
        <a:lstStyle/>
        <a:p>
          <a:r>
            <a:rPr lang="ru-RU" sz="1600" b="1" dirty="0" smtClean="0">
              <a:solidFill>
                <a:schemeClr val="tx1"/>
              </a:solidFill>
            </a:rPr>
            <a:t>Реакция, обусловленная боязнью вакцинации</a:t>
          </a:r>
          <a:endParaRPr lang="es-ES" sz="1600" b="1" dirty="0" smtClean="0">
            <a:solidFill>
              <a:schemeClr val="tx1"/>
            </a:solidFill>
          </a:endParaRPr>
        </a:p>
        <a:p>
          <a:r>
            <a:rPr lang="ru-RU" sz="1200" dirty="0" smtClean="0">
              <a:solidFill>
                <a:schemeClr val="tx1"/>
              </a:solidFill>
            </a:rPr>
            <a:t>ПППИ, вызванное тревожным состоянием в связи с вакцинацией.</a:t>
          </a:r>
          <a:endParaRPr lang="en-US" sz="1200" dirty="0" smtClean="0">
            <a:solidFill>
              <a:schemeClr val="tx1"/>
            </a:solidFill>
          </a:endParaRPr>
        </a:p>
        <a:p>
          <a:endParaRPr lang="es-ES" sz="600" dirty="0" smtClean="0">
            <a:solidFill>
              <a:schemeClr val="tx1"/>
            </a:solidFill>
          </a:endParaRPr>
        </a:p>
        <a:p>
          <a:r>
            <a:rPr lang="ru-RU" sz="1200" b="1" dirty="0" smtClean="0">
              <a:solidFill>
                <a:schemeClr val="tx1"/>
              </a:solidFill>
            </a:rPr>
            <a:t>Пример</a:t>
          </a:r>
          <a:r>
            <a:rPr lang="en-US" sz="1200" b="1" dirty="0" smtClean="0">
              <a:solidFill>
                <a:schemeClr val="tx1"/>
              </a:solidFill>
            </a:rPr>
            <a:t>: </a:t>
          </a:r>
          <a:r>
            <a:rPr lang="ru-RU" sz="1200" dirty="0" err="1" smtClean="0">
              <a:solidFill>
                <a:schemeClr val="tx1"/>
              </a:solidFill>
            </a:rPr>
            <a:t>Вазовагальный</a:t>
          </a:r>
          <a:r>
            <a:rPr lang="ru-RU" sz="1200" dirty="0" smtClean="0">
              <a:solidFill>
                <a:schemeClr val="tx1"/>
              </a:solidFill>
            </a:rPr>
            <a:t> обморок у подростка во время/после вакцинации</a:t>
          </a:r>
          <a:endParaRPr lang="es-ES" sz="1200" dirty="0">
            <a:solidFill>
              <a:schemeClr val="tx1"/>
            </a:solidFill>
          </a:endParaRPr>
        </a:p>
      </dgm:t>
    </dgm:pt>
    <dgm:pt modelId="{2F660AA1-AC05-4730-9946-E388BEFF8AF6}" type="sibTrans" cxnId="{276347A0-DE31-4170-B3AA-4A56EC5EEEF7}">
      <dgm:prSet/>
      <dgm:spPr/>
      <dgm:t>
        <a:bodyPr/>
        <a:lstStyle/>
        <a:p>
          <a:endParaRPr lang="es-ES"/>
        </a:p>
      </dgm:t>
    </dgm:pt>
    <dgm:pt modelId="{996887D7-5F41-4A55-89DB-E66E773373AE}" type="parTrans" cxnId="{276347A0-DE31-4170-B3AA-4A56EC5EEEF7}">
      <dgm:prSet/>
      <dgm:spPr/>
      <dgm:t>
        <a:bodyPr/>
        <a:lstStyle/>
        <a:p>
          <a:endParaRPr lang="es-ES"/>
        </a:p>
      </dgm:t>
    </dgm:pt>
    <dgm:pt modelId="{BA3481E0-1DF5-4B24-AB10-DC7D2664CC7E}">
      <dgm:prSet custT="1"/>
      <dgm:spPr>
        <a:solidFill>
          <a:srgbClr val="E6FDFE"/>
        </a:solidFill>
      </dgm:spPr>
      <dgm:t>
        <a:bodyPr/>
        <a:lstStyle/>
        <a:p>
          <a:r>
            <a:rPr lang="ru-RU" sz="1400" b="1" dirty="0" smtClean="0">
              <a:solidFill>
                <a:schemeClr val="tx1"/>
              </a:solidFill>
            </a:rPr>
            <a:t>Случайное событие</a:t>
          </a:r>
          <a:endParaRPr lang="es-ES" sz="1400" b="1" dirty="0" smtClean="0">
            <a:solidFill>
              <a:schemeClr val="tx1"/>
            </a:solidFill>
          </a:endParaRPr>
        </a:p>
        <a:p>
          <a:r>
            <a:rPr lang="ru-RU" sz="1300" b="0" dirty="0" smtClean="0">
              <a:solidFill>
                <a:schemeClr val="tx1"/>
              </a:solidFill>
            </a:rPr>
            <a:t>ПППИ, вызванное факторами, отличными от следующих: качество вакцинного препарата, ошибки при иммунизации или боязнь вакцинации</a:t>
          </a:r>
          <a:endParaRPr lang="en-US" sz="1300" b="0" dirty="0" smtClean="0">
            <a:solidFill>
              <a:schemeClr val="tx1"/>
            </a:solidFill>
          </a:endParaRPr>
        </a:p>
        <a:p>
          <a:endParaRPr lang="es-ES" sz="400" b="0" dirty="0" smtClean="0">
            <a:solidFill>
              <a:schemeClr val="tx1"/>
            </a:solidFill>
          </a:endParaRPr>
        </a:p>
        <a:p>
          <a:r>
            <a:rPr lang="ru-RU" sz="1300" b="1" dirty="0" smtClean="0">
              <a:solidFill>
                <a:schemeClr val="tx1"/>
              </a:solidFill>
            </a:rPr>
            <a:t>Пример</a:t>
          </a:r>
          <a:r>
            <a:rPr lang="en-US" sz="1300" b="0" dirty="0" smtClean="0">
              <a:solidFill>
                <a:schemeClr val="tx1"/>
              </a:solidFill>
            </a:rPr>
            <a:t>: </a:t>
          </a:r>
          <a:r>
            <a:rPr lang="ru-RU" sz="1300" b="0" dirty="0" smtClean="0">
              <a:solidFill>
                <a:schemeClr val="tx1"/>
              </a:solidFill>
            </a:rPr>
            <a:t>Во время вакцинации развивается лихорадка (временн</a:t>
          </a:r>
          <a:r>
            <a:rPr lang="ru-RU" sz="1300" b="1" i="1" dirty="0" smtClean="0">
              <a:solidFill>
                <a:schemeClr val="tx1"/>
              </a:solidFill>
            </a:rPr>
            <a:t>а</a:t>
          </a:r>
          <a:r>
            <a:rPr lang="ru-RU" sz="1300" b="0" dirty="0" smtClean="0">
              <a:solidFill>
                <a:schemeClr val="tx1"/>
              </a:solidFill>
            </a:rPr>
            <a:t>я связь), которая, в действительности, вызвана малярией</a:t>
          </a:r>
          <a:endParaRPr lang="es-ES" sz="1300" b="0" dirty="0" smtClean="0">
            <a:solidFill>
              <a:schemeClr val="tx1"/>
            </a:solidFill>
          </a:endParaRPr>
        </a:p>
      </dgm:t>
    </dgm:pt>
    <dgm:pt modelId="{59A0A692-8734-48A2-B140-69777FBF3A36}" type="parTrans" cxnId="{B5BCEFE0-C040-47E2-B399-4975E51CF9B4}">
      <dgm:prSet/>
      <dgm:spPr/>
      <dgm:t>
        <a:bodyPr/>
        <a:lstStyle/>
        <a:p>
          <a:endParaRPr lang="es-ES"/>
        </a:p>
      </dgm:t>
    </dgm:pt>
    <dgm:pt modelId="{737537E7-1CB7-4C1F-94CB-D8C05819501A}" type="sibTrans" cxnId="{B5BCEFE0-C040-47E2-B399-4975E51CF9B4}">
      <dgm:prSet/>
      <dgm:spPr/>
      <dgm:t>
        <a:bodyPr/>
        <a:lstStyle/>
        <a:p>
          <a:endParaRPr lang="es-ES"/>
        </a:p>
      </dgm:t>
    </dgm:pt>
    <dgm:pt modelId="{08BF2113-F60F-4FCD-8688-7E82DF87D3FB}">
      <dgm:prSet phldrT="[Texto]" custT="1"/>
      <dgm:spPr>
        <a:solidFill>
          <a:srgbClr val="47A4AB"/>
        </a:solidFill>
      </dgm:spPr>
      <dgm:t>
        <a:bodyPr/>
        <a:lstStyle/>
        <a:p>
          <a:pPr algn="just"/>
          <a:r>
            <a:rPr lang="ru-RU" sz="1200" b="1" dirty="0" smtClean="0">
              <a:solidFill>
                <a:schemeClr val="tx1"/>
              </a:solidFill>
            </a:rPr>
            <a:t>Пример</a:t>
          </a:r>
          <a:r>
            <a:rPr lang="en-US" sz="1200" dirty="0" smtClean="0">
              <a:solidFill>
                <a:schemeClr val="tx1"/>
              </a:solidFill>
            </a:rPr>
            <a:t>: </a:t>
          </a:r>
          <a:r>
            <a:rPr lang="ru-RU" sz="1200" dirty="0" smtClean="0">
              <a:solidFill>
                <a:schemeClr val="tx1"/>
              </a:solidFill>
            </a:rPr>
            <a:t>Обширный отек конечности после вакцинации АКДС</a:t>
          </a:r>
          <a:endParaRPr lang="es-ES" sz="900" dirty="0">
            <a:solidFill>
              <a:schemeClr val="tx1"/>
            </a:solidFill>
          </a:endParaRPr>
        </a:p>
      </dgm:t>
    </dgm:pt>
    <dgm:pt modelId="{482A3B13-3C52-4807-8612-767BDBBE8FD2}" type="parTrans" cxnId="{A5122414-4A7C-4896-A184-C211F61674D3}">
      <dgm:prSet/>
      <dgm:spPr/>
      <dgm:t>
        <a:bodyPr/>
        <a:lstStyle/>
        <a:p>
          <a:endParaRPr lang="es-ES"/>
        </a:p>
      </dgm:t>
    </dgm:pt>
    <dgm:pt modelId="{3FD36D58-A275-44CF-B476-2A122E1064BA}" type="sibTrans" cxnId="{A5122414-4A7C-4896-A184-C211F61674D3}">
      <dgm:prSet/>
      <dgm:spPr/>
      <dgm:t>
        <a:bodyPr/>
        <a:lstStyle/>
        <a:p>
          <a:endParaRPr lang="es-ES"/>
        </a:p>
      </dgm:t>
    </dgm:pt>
    <dgm:pt modelId="{47185A2F-6B6C-4E87-A881-0A33B5DFE5B6}">
      <dgm:prSet phldrT="[Texto]" custT="1"/>
      <dgm:spPr>
        <a:solidFill>
          <a:srgbClr val="74C0C6"/>
        </a:solidFill>
      </dgm:spPr>
      <dgm:t>
        <a:bodyPr/>
        <a:lstStyle/>
        <a:p>
          <a:pPr algn="just"/>
          <a:endParaRPr lang="es-ES" sz="400" dirty="0">
            <a:solidFill>
              <a:schemeClr val="tx1"/>
            </a:solidFill>
          </a:endParaRPr>
        </a:p>
      </dgm:t>
    </dgm:pt>
    <dgm:pt modelId="{ABDD4E8C-97B6-448A-AD6B-9D4540BEE09F}" type="parTrans" cxnId="{CB68B2D2-C511-4396-95CA-DBF9EC51396E}">
      <dgm:prSet/>
      <dgm:spPr/>
      <dgm:t>
        <a:bodyPr/>
        <a:lstStyle/>
        <a:p>
          <a:endParaRPr lang="es-ES"/>
        </a:p>
      </dgm:t>
    </dgm:pt>
    <dgm:pt modelId="{38B94059-E553-4731-B55E-35BC1D02B462}" type="sibTrans" cxnId="{CB68B2D2-C511-4396-95CA-DBF9EC51396E}">
      <dgm:prSet/>
      <dgm:spPr/>
      <dgm:t>
        <a:bodyPr/>
        <a:lstStyle/>
        <a:p>
          <a:endParaRPr lang="es-ES"/>
        </a:p>
      </dgm:t>
    </dgm:pt>
    <dgm:pt modelId="{8538699C-F0A6-4287-8CBF-4601579BB24D}">
      <dgm:prSet phldrT="[Texto]" custT="1"/>
      <dgm:spPr>
        <a:solidFill>
          <a:srgbClr val="A3D5D9"/>
        </a:solidFill>
      </dgm:spPr>
      <dgm:t>
        <a:bodyPr/>
        <a:lstStyle/>
        <a:p>
          <a:pPr algn="just"/>
          <a:endParaRPr lang="es-ES" sz="1000" dirty="0">
            <a:solidFill>
              <a:schemeClr val="tx1"/>
            </a:solidFill>
          </a:endParaRPr>
        </a:p>
      </dgm:t>
    </dgm:pt>
    <dgm:pt modelId="{A3D50695-EEC0-436D-9F5E-425D46C70BF4}" type="parTrans" cxnId="{63B6E25C-96DC-41E8-864E-3713701D3CF4}">
      <dgm:prSet/>
      <dgm:spPr/>
      <dgm:t>
        <a:bodyPr/>
        <a:lstStyle/>
        <a:p>
          <a:endParaRPr lang="es-ES"/>
        </a:p>
      </dgm:t>
    </dgm:pt>
    <dgm:pt modelId="{DCBAC780-99C8-4FBF-9238-218D40365F3E}" type="sibTrans" cxnId="{63B6E25C-96DC-41E8-864E-3713701D3CF4}">
      <dgm:prSet/>
      <dgm:spPr/>
      <dgm:t>
        <a:bodyPr/>
        <a:lstStyle/>
        <a:p>
          <a:endParaRPr lang="es-ES"/>
        </a:p>
      </dgm:t>
    </dgm:pt>
    <dgm:pt modelId="{403B0CCC-1BE1-41C3-8FB5-24E403E6E82E}">
      <dgm:prSet phldrT="[Texto]" custT="1"/>
      <dgm:spPr>
        <a:solidFill>
          <a:srgbClr val="47A4AB"/>
        </a:solidFill>
      </dgm:spPr>
      <dgm:t>
        <a:bodyPr/>
        <a:lstStyle/>
        <a:p>
          <a:pPr algn="just"/>
          <a:r>
            <a:rPr lang="ru-RU" sz="1200" dirty="0" smtClean="0">
              <a:solidFill>
                <a:schemeClr val="tx1"/>
              </a:solidFill>
            </a:rPr>
            <a:t>ПППИ, вызванное или провоцируемое вакциной в связи с одним или более свойств, присущих этому вакцинному препарату</a:t>
          </a:r>
          <a:endParaRPr lang="es-ES" sz="1200" dirty="0">
            <a:solidFill>
              <a:schemeClr val="tx1"/>
            </a:solidFill>
          </a:endParaRPr>
        </a:p>
      </dgm:t>
    </dgm:pt>
    <dgm:pt modelId="{7EBBFC89-9233-4884-9389-E2D507D94AC1}" type="sibTrans" cxnId="{844278A0-21E2-4DC5-8E25-8F1E6B799B1A}">
      <dgm:prSet/>
      <dgm:spPr/>
      <dgm:t>
        <a:bodyPr/>
        <a:lstStyle/>
        <a:p>
          <a:endParaRPr lang="es-ES"/>
        </a:p>
      </dgm:t>
    </dgm:pt>
    <dgm:pt modelId="{D774F0C1-FA3E-4BB2-98CE-5E88066B7F0D}" type="parTrans" cxnId="{844278A0-21E2-4DC5-8E25-8F1E6B799B1A}">
      <dgm:prSet/>
      <dgm:spPr/>
      <dgm:t>
        <a:bodyPr/>
        <a:lstStyle/>
        <a:p>
          <a:endParaRPr lang="es-ES"/>
        </a:p>
      </dgm:t>
    </dgm:pt>
    <dgm:pt modelId="{785DCF68-5425-4AED-88D1-770F76F11420}" type="pres">
      <dgm:prSet presAssocID="{735AD100-9F1C-42D9-BB29-B8A593F836C1}" presName="linear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s-ES"/>
        </a:p>
      </dgm:t>
    </dgm:pt>
    <dgm:pt modelId="{521C4A08-E70D-4888-BDA1-0DF80E73ED46}" type="pres">
      <dgm:prSet presAssocID="{80F9F80F-55E1-40BE-A63E-8CD9DCDC83B0}" presName="comp" presStyleCnt="0"/>
      <dgm:spPr/>
    </dgm:pt>
    <dgm:pt modelId="{746B10AA-FD08-4081-81B3-AA54524AB0C4}" type="pres">
      <dgm:prSet presAssocID="{80F9F80F-55E1-40BE-A63E-8CD9DCDC83B0}" presName="box" presStyleLbl="node1" presStyleIdx="0" presStyleCnt="5" custScaleY="89909"/>
      <dgm:spPr/>
      <dgm:t>
        <a:bodyPr/>
        <a:lstStyle/>
        <a:p>
          <a:endParaRPr lang="es-ES"/>
        </a:p>
      </dgm:t>
    </dgm:pt>
    <dgm:pt modelId="{E658AA3A-03A4-4801-BC66-18C258ED020A}" type="pres">
      <dgm:prSet presAssocID="{80F9F80F-55E1-40BE-A63E-8CD9DCDC83B0}" presName="img" presStyleLbl="fgImgPlace1" presStyleIdx="0" presStyleCnt="5" custScaleX="68536" custScaleY="81734"/>
      <dgm:spPr>
        <a:blipFill rotWithShape="1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en-US"/>
        </a:p>
      </dgm:t>
    </dgm:pt>
    <dgm:pt modelId="{DA5D4F95-7459-485C-A157-93D6AA9F8651}" type="pres">
      <dgm:prSet presAssocID="{80F9F80F-55E1-40BE-A63E-8CD9DCDC83B0}" presName="text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5EB1EDDD-AAEC-48ED-86BA-28F9ACFE875B}" type="pres">
      <dgm:prSet presAssocID="{CB383ECC-2EE1-4FCB-83B3-FFD826694B7A}" presName="spacer" presStyleCnt="0"/>
      <dgm:spPr/>
    </dgm:pt>
    <dgm:pt modelId="{0F286309-B522-4758-A2C0-5A0E2AC65C55}" type="pres">
      <dgm:prSet presAssocID="{1EA2EA27-4017-4DB3-82A7-C82D193736F4}" presName="comp" presStyleCnt="0"/>
      <dgm:spPr/>
    </dgm:pt>
    <dgm:pt modelId="{FA7C3C77-3710-4591-88D6-3E384697EB30}" type="pres">
      <dgm:prSet presAssocID="{1EA2EA27-4017-4DB3-82A7-C82D193736F4}" presName="box" presStyleLbl="node1" presStyleIdx="1" presStyleCnt="5" custScaleY="83784"/>
      <dgm:spPr/>
      <dgm:t>
        <a:bodyPr/>
        <a:lstStyle/>
        <a:p>
          <a:endParaRPr lang="es-ES"/>
        </a:p>
      </dgm:t>
    </dgm:pt>
    <dgm:pt modelId="{7017A7FA-9D2B-435E-AC47-6ED6B17934EF}" type="pres">
      <dgm:prSet presAssocID="{1EA2EA27-4017-4DB3-82A7-C82D193736F4}" presName="img" presStyleLbl="fgImgPlace1" presStyleIdx="1" presStyleCnt="5" custScaleX="68536" custScaleY="74623"/>
      <dgm:spPr>
        <a:blipFill rotWithShape="1">
          <a:blip xmlns:r="http://schemas.openxmlformats.org/officeDocument/2006/relationships" r:embed="rId2"/>
          <a:stretch>
            <a:fillRect/>
          </a:stretch>
        </a:blipFill>
      </dgm:spPr>
      <dgm:t>
        <a:bodyPr/>
        <a:lstStyle/>
        <a:p>
          <a:endParaRPr lang="en-US"/>
        </a:p>
      </dgm:t>
    </dgm:pt>
    <dgm:pt modelId="{06FB1998-1EA3-429B-8F44-899241723D18}" type="pres">
      <dgm:prSet presAssocID="{1EA2EA27-4017-4DB3-82A7-C82D193736F4}" presName="text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C43B4E33-DD83-4B98-B72A-64F66126F98E}" type="pres">
      <dgm:prSet presAssocID="{9FD7496E-3DFA-464F-B2AF-B3DFC3D2851A}" presName="spacer" presStyleCnt="0"/>
      <dgm:spPr/>
    </dgm:pt>
    <dgm:pt modelId="{F5266775-18D5-41D2-8FDA-7F1DB99F2BC7}" type="pres">
      <dgm:prSet presAssocID="{3DC26199-A345-4729-80F8-21C35DBF7672}" presName="comp" presStyleCnt="0"/>
      <dgm:spPr/>
    </dgm:pt>
    <dgm:pt modelId="{44A5FEA4-57ED-4E4C-ADD9-55361DFFA5AA}" type="pres">
      <dgm:prSet presAssocID="{3DC26199-A345-4729-80F8-21C35DBF7672}" presName="box" presStyleLbl="node1" presStyleIdx="2" presStyleCnt="5" custScaleY="94933"/>
      <dgm:spPr/>
      <dgm:t>
        <a:bodyPr/>
        <a:lstStyle/>
        <a:p>
          <a:endParaRPr lang="es-ES"/>
        </a:p>
      </dgm:t>
    </dgm:pt>
    <dgm:pt modelId="{F5BA4318-3F2B-4D0D-833B-545F7D061EDD}" type="pres">
      <dgm:prSet presAssocID="{3DC26199-A345-4729-80F8-21C35DBF7672}" presName="img" presStyleLbl="fgImgPlace1" presStyleIdx="2" presStyleCnt="5" custScaleX="68536" custScaleY="81818"/>
      <dgm:spPr>
        <a:blipFill rotWithShape="1">
          <a:blip xmlns:r="http://schemas.openxmlformats.org/officeDocument/2006/relationships" r:embed="rId3"/>
          <a:stretch>
            <a:fillRect/>
          </a:stretch>
        </a:blipFill>
      </dgm:spPr>
      <dgm:t>
        <a:bodyPr/>
        <a:lstStyle/>
        <a:p>
          <a:endParaRPr lang="en-US"/>
        </a:p>
      </dgm:t>
    </dgm:pt>
    <dgm:pt modelId="{F1ABE270-C108-4B13-888C-7DFFD7B0617D}" type="pres">
      <dgm:prSet presAssocID="{3DC26199-A345-4729-80F8-21C35DBF7672}" presName="text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AE3A543B-0F16-4095-92E7-E168B504DDFE}" type="pres">
      <dgm:prSet presAssocID="{91A487DA-012A-402E-B8B2-58FDA069953D}" presName="spacer" presStyleCnt="0"/>
      <dgm:spPr/>
    </dgm:pt>
    <dgm:pt modelId="{9B967060-86DF-4988-90AF-585D5F67FF33}" type="pres">
      <dgm:prSet presAssocID="{C9E1628F-CCB8-470E-A375-F0A839BF821C}" presName="comp" presStyleCnt="0"/>
      <dgm:spPr/>
    </dgm:pt>
    <dgm:pt modelId="{D847822F-2B13-4EBE-B1B6-F696F09AC8E5}" type="pres">
      <dgm:prSet presAssocID="{C9E1628F-CCB8-470E-A375-F0A839BF821C}" presName="box" presStyleLbl="node1" presStyleIdx="3" presStyleCnt="5" custScaleY="80702" custLinFactNeighborX="-28159" custLinFactNeighborY="1762"/>
      <dgm:spPr/>
      <dgm:t>
        <a:bodyPr/>
        <a:lstStyle/>
        <a:p>
          <a:endParaRPr lang="es-ES"/>
        </a:p>
      </dgm:t>
    </dgm:pt>
    <dgm:pt modelId="{82646610-2FA5-410F-B009-5D65B694B4C4}" type="pres">
      <dgm:prSet presAssocID="{C9E1628F-CCB8-470E-A375-F0A839BF821C}" presName="img" presStyleLbl="fgImgPlace1" presStyleIdx="3" presStyleCnt="5" custScaleX="68536" custScaleY="80964"/>
      <dgm:spPr>
        <a:blipFill rotWithShape="1">
          <a:blip xmlns:r="http://schemas.openxmlformats.org/officeDocument/2006/relationships" r:embed="rId4"/>
          <a:stretch>
            <a:fillRect/>
          </a:stretch>
        </a:blipFill>
      </dgm:spPr>
      <dgm:t>
        <a:bodyPr/>
        <a:lstStyle/>
        <a:p>
          <a:endParaRPr lang="en-US"/>
        </a:p>
      </dgm:t>
    </dgm:pt>
    <dgm:pt modelId="{7C5F3B18-DAE2-4D0B-83E5-FF0978CAB571}" type="pres">
      <dgm:prSet presAssocID="{C9E1628F-CCB8-470E-A375-F0A839BF821C}" presName="text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AFC7B13F-8916-4674-8EF8-C1E1EA521B82}" type="pres">
      <dgm:prSet presAssocID="{2F660AA1-AC05-4730-9946-E388BEFF8AF6}" presName="spacer" presStyleCnt="0"/>
      <dgm:spPr/>
    </dgm:pt>
    <dgm:pt modelId="{F88D543C-A590-4D63-94F0-A205216446E2}" type="pres">
      <dgm:prSet presAssocID="{BA3481E0-1DF5-4B24-AB10-DC7D2664CC7E}" presName="comp" presStyleCnt="0"/>
      <dgm:spPr/>
    </dgm:pt>
    <dgm:pt modelId="{FB2B3316-00C9-4161-BE55-615097D2FBBF}" type="pres">
      <dgm:prSet presAssocID="{BA3481E0-1DF5-4B24-AB10-DC7D2664CC7E}" presName="box" presStyleLbl="node1" presStyleIdx="4" presStyleCnt="5"/>
      <dgm:spPr/>
      <dgm:t>
        <a:bodyPr/>
        <a:lstStyle/>
        <a:p>
          <a:endParaRPr lang="es-ES"/>
        </a:p>
      </dgm:t>
    </dgm:pt>
    <dgm:pt modelId="{E0EA950A-0D35-4762-B45C-2359BA665A15}" type="pres">
      <dgm:prSet presAssocID="{BA3481E0-1DF5-4B24-AB10-DC7D2664CC7E}" presName="img" presStyleLbl="fgImgPlace1" presStyleIdx="4" presStyleCnt="5" custScaleX="68536"/>
      <dgm:spPr>
        <a:blipFill rotWithShape="1">
          <a:blip xmlns:r="http://schemas.openxmlformats.org/officeDocument/2006/relationships" r:embed="rId5"/>
          <a:stretch>
            <a:fillRect/>
          </a:stretch>
        </a:blipFill>
      </dgm:spPr>
      <dgm:t>
        <a:bodyPr/>
        <a:lstStyle/>
        <a:p>
          <a:endParaRPr lang="en-US"/>
        </a:p>
      </dgm:t>
    </dgm:pt>
    <dgm:pt modelId="{B0B9FA8D-E1DB-447F-B13C-ABD454F664E7}" type="pres">
      <dgm:prSet presAssocID="{BA3481E0-1DF5-4B24-AB10-DC7D2664CC7E}" presName="text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</dgm:ptLst>
  <dgm:cxnLst>
    <dgm:cxn modelId="{411CDF9C-ACD2-4F87-B7AD-46B9C947E443}" type="presOf" srcId="{C9E1628F-CCB8-470E-A375-F0A839BF821C}" destId="{D847822F-2B13-4EBE-B1B6-F696F09AC8E5}" srcOrd="0" destOrd="0" presId="urn:microsoft.com/office/officeart/2005/8/layout/vList4#1"/>
    <dgm:cxn modelId="{91AB4A2C-B184-457F-A932-21EA90D788B0}" type="presOf" srcId="{47185A2F-6B6C-4E87-A881-0A33B5DFE5B6}" destId="{06FB1998-1EA3-429B-8F44-899241723D18}" srcOrd="1" destOrd="2" presId="urn:microsoft.com/office/officeart/2005/8/layout/vList4#1"/>
    <dgm:cxn modelId="{563316EA-DF36-4DA8-B201-2B2BC6672CA5}" srcId="{3DC26199-A345-4729-80F8-21C35DBF7672}" destId="{CEACF008-2BA4-40E9-AC4A-5A8B23E4819E}" srcOrd="2" destOrd="0" parTransId="{DE77C4C0-FB28-406C-9EE0-2D53B2F47777}" sibTransId="{C24F793C-654C-478E-9579-4432CA5A9ACE}"/>
    <dgm:cxn modelId="{7BE92DB9-F77D-4AF7-9363-79C403586C0C}" type="presOf" srcId="{47185A2F-6B6C-4E87-A881-0A33B5DFE5B6}" destId="{FA7C3C77-3710-4591-88D6-3E384697EB30}" srcOrd="0" destOrd="2" presId="urn:microsoft.com/office/officeart/2005/8/layout/vList4#1"/>
    <dgm:cxn modelId="{844278A0-21E2-4DC5-8E25-8F1E6B799B1A}" srcId="{80F9F80F-55E1-40BE-A63E-8CD9DCDC83B0}" destId="{403B0CCC-1BE1-41C3-8FB5-24E403E6E82E}" srcOrd="0" destOrd="0" parTransId="{D774F0C1-FA3E-4BB2-98CE-5E88066B7F0D}" sibTransId="{7EBBFC89-9233-4884-9389-E2D507D94AC1}"/>
    <dgm:cxn modelId="{70C0DAAA-D00C-402C-8E55-CFB456D2929C}" type="presOf" srcId="{403B0CCC-1BE1-41C3-8FB5-24E403E6E82E}" destId="{DA5D4F95-7459-485C-A157-93D6AA9F8651}" srcOrd="1" destOrd="1" presId="urn:microsoft.com/office/officeart/2005/8/layout/vList4#1"/>
    <dgm:cxn modelId="{1D9E8BE0-D0C4-4D24-8418-6A9EA94DAF5C}" type="presOf" srcId="{735AD100-9F1C-42D9-BB29-B8A593F836C1}" destId="{785DCF68-5425-4AED-88D1-770F76F11420}" srcOrd="0" destOrd="0" presId="urn:microsoft.com/office/officeart/2005/8/layout/vList4#1"/>
    <dgm:cxn modelId="{FDA77C9F-3B4C-45CE-9BFA-C0D3B4A8C006}" srcId="{1EA2EA27-4017-4DB3-82A7-C82D193736F4}" destId="{277A33AB-C011-4EFE-9581-DAF1CD2ECF1E}" srcOrd="2" destOrd="0" parTransId="{0DCEED44-7AA6-457C-85C1-946311CDF45D}" sibTransId="{F6E214C3-4E70-40D9-A9F9-247E600380F2}"/>
    <dgm:cxn modelId="{506108B1-DF55-420B-AC20-D6FBB87A1124}" srcId="{735AD100-9F1C-42D9-BB29-B8A593F836C1}" destId="{80F9F80F-55E1-40BE-A63E-8CD9DCDC83B0}" srcOrd="0" destOrd="0" parTransId="{1409AC1C-4C9E-44D1-BD08-493B365C176C}" sibTransId="{CB383ECC-2EE1-4FCB-83B3-FFD826694B7A}"/>
    <dgm:cxn modelId="{B5BCEFE0-C040-47E2-B399-4975E51CF9B4}" srcId="{735AD100-9F1C-42D9-BB29-B8A593F836C1}" destId="{BA3481E0-1DF5-4B24-AB10-DC7D2664CC7E}" srcOrd="4" destOrd="0" parTransId="{59A0A692-8734-48A2-B140-69777FBF3A36}" sibTransId="{737537E7-1CB7-4C1F-94CB-D8C05819501A}"/>
    <dgm:cxn modelId="{27489EFF-383F-42A5-8E70-BE7A31666736}" type="presOf" srcId="{8538699C-F0A6-4287-8CBF-4601579BB24D}" destId="{44A5FEA4-57ED-4E4C-ADD9-55361DFFA5AA}" srcOrd="0" destOrd="2" presId="urn:microsoft.com/office/officeart/2005/8/layout/vList4#1"/>
    <dgm:cxn modelId="{4F4EC3F4-7CFD-4EBD-B414-0368770F9C3D}" type="presOf" srcId="{BA3481E0-1DF5-4B24-AB10-DC7D2664CC7E}" destId="{FB2B3316-00C9-4161-BE55-615097D2FBBF}" srcOrd="0" destOrd="0" presId="urn:microsoft.com/office/officeart/2005/8/layout/vList4#1"/>
    <dgm:cxn modelId="{05CB189C-8BDF-4DF0-A688-DD2D81D18422}" type="presOf" srcId="{675B0D6E-3BAE-451D-B0C0-C43FC42C4A6D}" destId="{F1ABE270-C108-4B13-888C-7DFFD7B0617D}" srcOrd="1" destOrd="1" presId="urn:microsoft.com/office/officeart/2005/8/layout/vList4#1"/>
    <dgm:cxn modelId="{A0422E63-96FB-4034-ACFD-B7F25B64530B}" type="presOf" srcId="{8538699C-F0A6-4287-8CBF-4601579BB24D}" destId="{F1ABE270-C108-4B13-888C-7DFFD7B0617D}" srcOrd="1" destOrd="2" presId="urn:microsoft.com/office/officeart/2005/8/layout/vList4#1"/>
    <dgm:cxn modelId="{3247194C-E525-42C6-B561-4BFF6D45D43F}" type="presOf" srcId="{08BF2113-F60F-4FCD-8688-7E82DF87D3FB}" destId="{746B10AA-FD08-4081-81B3-AA54524AB0C4}" srcOrd="0" destOrd="2" presId="urn:microsoft.com/office/officeart/2005/8/layout/vList4#1"/>
    <dgm:cxn modelId="{3F69A388-3310-4DCA-AA34-8F862B91771D}" type="presOf" srcId="{C9E1628F-CCB8-470E-A375-F0A839BF821C}" destId="{7C5F3B18-DAE2-4D0B-83E5-FF0978CAB571}" srcOrd="1" destOrd="0" presId="urn:microsoft.com/office/officeart/2005/8/layout/vList4#1"/>
    <dgm:cxn modelId="{10B44AA5-C020-4556-84E0-E573A673E789}" type="presOf" srcId="{BA3481E0-1DF5-4B24-AB10-DC7D2664CC7E}" destId="{B0B9FA8D-E1DB-447F-B13C-ABD454F664E7}" srcOrd="1" destOrd="0" presId="urn:microsoft.com/office/officeart/2005/8/layout/vList4#1"/>
    <dgm:cxn modelId="{276347A0-DE31-4170-B3AA-4A56EC5EEEF7}" srcId="{735AD100-9F1C-42D9-BB29-B8A593F836C1}" destId="{C9E1628F-CCB8-470E-A375-F0A839BF821C}" srcOrd="3" destOrd="0" parTransId="{996887D7-5F41-4A55-89DB-E66E773373AE}" sibTransId="{2F660AA1-AC05-4730-9946-E388BEFF8AF6}"/>
    <dgm:cxn modelId="{8E2928DD-4894-4116-9BAD-6B1380F05F65}" type="presOf" srcId="{80F9F80F-55E1-40BE-A63E-8CD9DCDC83B0}" destId="{746B10AA-FD08-4081-81B3-AA54524AB0C4}" srcOrd="0" destOrd="0" presId="urn:microsoft.com/office/officeart/2005/8/layout/vList4#1"/>
    <dgm:cxn modelId="{F508F2B5-0213-4F1D-A416-97BAF1EB5F8B}" type="presOf" srcId="{277A33AB-C011-4EFE-9581-DAF1CD2ECF1E}" destId="{06FB1998-1EA3-429B-8F44-899241723D18}" srcOrd="1" destOrd="3" presId="urn:microsoft.com/office/officeart/2005/8/layout/vList4#1"/>
    <dgm:cxn modelId="{D3F317A5-61E2-41B7-9F04-6C4E37DD49DF}" type="presOf" srcId="{1EA2EA27-4017-4DB3-82A7-C82D193736F4}" destId="{06FB1998-1EA3-429B-8F44-899241723D18}" srcOrd="1" destOrd="0" presId="urn:microsoft.com/office/officeart/2005/8/layout/vList4#1"/>
    <dgm:cxn modelId="{3F28CD39-D516-4165-8458-FD2160AE876D}" srcId="{735AD100-9F1C-42D9-BB29-B8A593F836C1}" destId="{3DC26199-A345-4729-80F8-21C35DBF7672}" srcOrd="2" destOrd="0" parTransId="{4743C71D-D396-4F4F-AE58-0854A263DFB8}" sibTransId="{91A487DA-012A-402E-B8B2-58FDA069953D}"/>
    <dgm:cxn modelId="{63B6E25C-96DC-41E8-864E-3713701D3CF4}" srcId="{3DC26199-A345-4729-80F8-21C35DBF7672}" destId="{8538699C-F0A6-4287-8CBF-4601579BB24D}" srcOrd="1" destOrd="0" parTransId="{A3D50695-EEC0-436D-9F5E-425D46C70BF4}" sibTransId="{DCBAC780-99C8-4FBF-9238-218D40365F3E}"/>
    <dgm:cxn modelId="{20E17A90-F500-4D39-80D6-0024C7D2C7E9}" type="presOf" srcId="{3DC26199-A345-4729-80F8-21C35DBF7672}" destId="{F1ABE270-C108-4B13-888C-7DFFD7B0617D}" srcOrd="1" destOrd="0" presId="urn:microsoft.com/office/officeart/2005/8/layout/vList4#1"/>
    <dgm:cxn modelId="{880D8BE9-2112-492F-97FE-06B7DA8E7071}" srcId="{3DC26199-A345-4729-80F8-21C35DBF7672}" destId="{675B0D6E-3BAE-451D-B0C0-C43FC42C4A6D}" srcOrd="0" destOrd="0" parTransId="{1313DB8D-661C-4389-811B-BC0338E0EB57}" sibTransId="{099A142C-43EA-47A8-865F-D736D096BC31}"/>
    <dgm:cxn modelId="{D90C7A50-D356-4E89-ACCE-C733A299568D}" type="presOf" srcId="{403B0CCC-1BE1-41C3-8FB5-24E403E6E82E}" destId="{746B10AA-FD08-4081-81B3-AA54524AB0C4}" srcOrd="0" destOrd="1" presId="urn:microsoft.com/office/officeart/2005/8/layout/vList4#1"/>
    <dgm:cxn modelId="{CB68B2D2-C511-4396-95CA-DBF9EC51396E}" srcId="{1EA2EA27-4017-4DB3-82A7-C82D193736F4}" destId="{47185A2F-6B6C-4E87-A881-0A33B5DFE5B6}" srcOrd="1" destOrd="0" parTransId="{ABDD4E8C-97B6-448A-AD6B-9D4540BEE09F}" sibTransId="{38B94059-E553-4731-B55E-35BC1D02B462}"/>
    <dgm:cxn modelId="{AF34E908-CE6B-4710-8CCD-727FCA44F4BF}" type="presOf" srcId="{1EA2EA27-4017-4DB3-82A7-C82D193736F4}" destId="{FA7C3C77-3710-4591-88D6-3E384697EB30}" srcOrd="0" destOrd="0" presId="urn:microsoft.com/office/officeart/2005/8/layout/vList4#1"/>
    <dgm:cxn modelId="{87B44440-024D-4A38-9F25-37AA0449B2B5}" type="presOf" srcId="{FA505B45-3200-470B-9098-2A1C16096D6D}" destId="{06FB1998-1EA3-429B-8F44-899241723D18}" srcOrd="1" destOrd="1" presId="urn:microsoft.com/office/officeart/2005/8/layout/vList4#1"/>
    <dgm:cxn modelId="{E75E44E1-DA89-413B-972B-8AE57BC4A9A7}" srcId="{735AD100-9F1C-42D9-BB29-B8A593F836C1}" destId="{1EA2EA27-4017-4DB3-82A7-C82D193736F4}" srcOrd="1" destOrd="0" parTransId="{EB8558C2-BF45-4CE7-B6C6-B3EB388D841F}" sibTransId="{9FD7496E-3DFA-464F-B2AF-B3DFC3D2851A}"/>
    <dgm:cxn modelId="{5956BB80-F23A-40EF-9EA3-051143EE5025}" type="presOf" srcId="{80F9F80F-55E1-40BE-A63E-8CD9DCDC83B0}" destId="{DA5D4F95-7459-485C-A157-93D6AA9F8651}" srcOrd="1" destOrd="0" presId="urn:microsoft.com/office/officeart/2005/8/layout/vList4#1"/>
    <dgm:cxn modelId="{6CDD420F-B51C-43EC-B98D-B20B3500F849}" type="presOf" srcId="{3DC26199-A345-4729-80F8-21C35DBF7672}" destId="{44A5FEA4-57ED-4E4C-ADD9-55361DFFA5AA}" srcOrd="0" destOrd="0" presId="urn:microsoft.com/office/officeart/2005/8/layout/vList4#1"/>
    <dgm:cxn modelId="{9496DF9C-008F-4F5E-8F1B-E90CF3C051FC}" type="presOf" srcId="{CEACF008-2BA4-40E9-AC4A-5A8B23E4819E}" destId="{44A5FEA4-57ED-4E4C-ADD9-55361DFFA5AA}" srcOrd="0" destOrd="3" presId="urn:microsoft.com/office/officeart/2005/8/layout/vList4#1"/>
    <dgm:cxn modelId="{A91E797E-16D0-49DC-BFC2-458C422A672B}" type="presOf" srcId="{CEACF008-2BA4-40E9-AC4A-5A8B23E4819E}" destId="{F1ABE270-C108-4B13-888C-7DFFD7B0617D}" srcOrd="1" destOrd="3" presId="urn:microsoft.com/office/officeart/2005/8/layout/vList4#1"/>
    <dgm:cxn modelId="{04F42A73-AEBD-45DC-94EB-E5CE0D820466}" type="presOf" srcId="{FA505B45-3200-470B-9098-2A1C16096D6D}" destId="{FA7C3C77-3710-4591-88D6-3E384697EB30}" srcOrd="0" destOrd="1" presId="urn:microsoft.com/office/officeart/2005/8/layout/vList4#1"/>
    <dgm:cxn modelId="{E9833B6A-F73C-42E5-994A-00FCF6F8A006}" type="presOf" srcId="{675B0D6E-3BAE-451D-B0C0-C43FC42C4A6D}" destId="{44A5FEA4-57ED-4E4C-ADD9-55361DFFA5AA}" srcOrd="0" destOrd="1" presId="urn:microsoft.com/office/officeart/2005/8/layout/vList4#1"/>
    <dgm:cxn modelId="{A14F908B-A2CA-4770-B93F-CD8040B11D0F}" type="presOf" srcId="{277A33AB-C011-4EFE-9581-DAF1CD2ECF1E}" destId="{FA7C3C77-3710-4591-88D6-3E384697EB30}" srcOrd="0" destOrd="3" presId="urn:microsoft.com/office/officeart/2005/8/layout/vList4#1"/>
    <dgm:cxn modelId="{2523431F-CCF1-44B2-BD32-11EEB1863687}" srcId="{1EA2EA27-4017-4DB3-82A7-C82D193736F4}" destId="{FA505B45-3200-470B-9098-2A1C16096D6D}" srcOrd="0" destOrd="0" parTransId="{583CC840-0EF1-4DE5-AE22-E6F5CA74D7D6}" sibTransId="{02957128-9D2A-4E09-A78A-B9017D678837}"/>
    <dgm:cxn modelId="{A5122414-4A7C-4896-A184-C211F61674D3}" srcId="{80F9F80F-55E1-40BE-A63E-8CD9DCDC83B0}" destId="{08BF2113-F60F-4FCD-8688-7E82DF87D3FB}" srcOrd="1" destOrd="0" parTransId="{482A3B13-3C52-4807-8612-767BDBBE8FD2}" sibTransId="{3FD36D58-A275-44CF-B476-2A122E1064BA}"/>
    <dgm:cxn modelId="{B1472A8C-B316-4D5B-A772-873FEF9954AF}" type="presOf" srcId="{08BF2113-F60F-4FCD-8688-7E82DF87D3FB}" destId="{DA5D4F95-7459-485C-A157-93D6AA9F8651}" srcOrd="1" destOrd="2" presId="urn:microsoft.com/office/officeart/2005/8/layout/vList4#1"/>
    <dgm:cxn modelId="{208C5BF3-3729-447A-9301-44D01102BF79}" type="presParOf" srcId="{785DCF68-5425-4AED-88D1-770F76F11420}" destId="{521C4A08-E70D-4888-BDA1-0DF80E73ED46}" srcOrd="0" destOrd="0" presId="urn:microsoft.com/office/officeart/2005/8/layout/vList4#1"/>
    <dgm:cxn modelId="{846BCED2-E47E-45A2-8437-F191154D81CE}" type="presParOf" srcId="{521C4A08-E70D-4888-BDA1-0DF80E73ED46}" destId="{746B10AA-FD08-4081-81B3-AA54524AB0C4}" srcOrd="0" destOrd="0" presId="urn:microsoft.com/office/officeart/2005/8/layout/vList4#1"/>
    <dgm:cxn modelId="{6BF7EE9D-56B5-4BD1-94AA-B851C6E2D772}" type="presParOf" srcId="{521C4A08-E70D-4888-BDA1-0DF80E73ED46}" destId="{E658AA3A-03A4-4801-BC66-18C258ED020A}" srcOrd="1" destOrd="0" presId="urn:microsoft.com/office/officeart/2005/8/layout/vList4#1"/>
    <dgm:cxn modelId="{250C1A39-BBA6-44BA-A4FD-578C4BEE0A73}" type="presParOf" srcId="{521C4A08-E70D-4888-BDA1-0DF80E73ED46}" destId="{DA5D4F95-7459-485C-A157-93D6AA9F8651}" srcOrd="2" destOrd="0" presId="urn:microsoft.com/office/officeart/2005/8/layout/vList4#1"/>
    <dgm:cxn modelId="{1C7FB101-8D8C-4488-A55B-DF20FAFFE838}" type="presParOf" srcId="{785DCF68-5425-4AED-88D1-770F76F11420}" destId="{5EB1EDDD-AAEC-48ED-86BA-28F9ACFE875B}" srcOrd="1" destOrd="0" presId="urn:microsoft.com/office/officeart/2005/8/layout/vList4#1"/>
    <dgm:cxn modelId="{A13D566A-E452-418F-BAE3-2260927309BC}" type="presParOf" srcId="{785DCF68-5425-4AED-88D1-770F76F11420}" destId="{0F286309-B522-4758-A2C0-5A0E2AC65C55}" srcOrd="2" destOrd="0" presId="urn:microsoft.com/office/officeart/2005/8/layout/vList4#1"/>
    <dgm:cxn modelId="{BCB2DBF4-43FD-4AD1-9D28-08526E7CF7B4}" type="presParOf" srcId="{0F286309-B522-4758-A2C0-5A0E2AC65C55}" destId="{FA7C3C77-3710-4591-88D6-3E384697EB30}" srcOrd="0" destOrd="0" presId="urn:microsoft.com/office/officeart/2005/8/layout/vList4#1"/>
    <dgm:cxn modelId="{D9F89DBB-EC0E-40C8-B89C-3A3752E0D4DA}" type="presParOf" srcId="{0F286309-B522-4758-A2C0-5A0E2AC65C55}" destId="{7017A7FA-9D2B-435E-AC47-6ED6B17934EF}" srcOrd="1" destOrd="0" presId="urn:microsoft.com/office/officeart/2005/8/layout/vList4#1"/>
    <dgm:cxn modelId="{D9BC116B-1F0F-42F9-9128-042FDCF2F671}" type="presParOf" srcId="{0F286309-B522-4758-A2C0-5A0E2AC65C55}" destId="{06FB1998-1EA3-429B-8F44-899241723D18}" srcOrd="2" destOrd="0" presId="urn:microsoft.com/office/officeart/2005/8/layout/vList4#1"/>
    <dgm:cxn modelId="{E0E11A02-C397-41B3-8BDD-5C2E34B3BC08}" type="presParOf" srcId="{785DCF68-5425-4AED-88D1-770F76F11420}" destId="{C43B4E33-DD83-4B98-B72A-64F66126F98E}" srcOrd="3" destOrd="0" presId="urn:microsoft.com/office/officeart/2005/8/layout/vList4#1"/>
    <dgm:cxn modelId="{A10FD91A-D4F7-44C6-9319-FC779D9C3871}" type="presParOf" srcId="{785DCF68-5425-4AED-88D1-770F76F11420}" destId="{F5266775-18D5-41D2-8FDA-7F1DB99F2BC7}" srcOrd="4" destOrd="0" presId="urn:microsoft.com/office/officeart/2005/8/layout/vList4#1"/>
    <dgm:cxn modelId="{01F814E1-3160-43D5-930C-71B8878D5417}" type="presParOf" srcId="{F5266775-18D5-41D2-8FDA-7F1DB99F2BC7}" destId="{44A5FEA4-57ED-4E4C-ADD9-55361DFFA5AA}" srcOrd="0" destOrd="0" presId="urn:microsoft.com/office/officeart/2005/8/layout/vList4#1"/>
    <dgm:cxn modelId="{A2C9D778-C52F-4E0A-B3C8-E6261FDA4219}" type="presParOf" srcId="{F5266775-18D5-41D2-8FDA-7F1DB99F2BC7}" destId="{F5BA4318-3F2B-4D0D-833B-545F7D061EDD}" srcOrd="1" destOrd="0" presId="urn:microsoft.com/office/officeart/2005/8/layout/vList4#1"/>
    <dgm:cxn modelId="{DD98D9CF-F01B-464C-AA5E-AC899A3B91FD}" type="presParOf" srcId="{F5266775-18D5-41D2-8FDA-7F1DB99F2BC7}" destId="{F1ABE270-C108-4B13-888C-7DFFD7B0617D}" srcOrd="2" destOrd="0" presId="urn:microsoft.com/office/officeart/2005/8/layout/vList4#1"/>
    <dgm:cxn modelId="{7F2B55EE-360B-4408-A39C-6396C2967200}" type="presParOf" srcId="{785DCF68-5425-4AED-88D1-770F76F11420}" destId="{AE3A543B-0F16-4095-92E7-E168B504DDFE}" srcOrd="5" destOrd="0" presId="urn:microsoft.com/office/officeart/2005/8/layout/vList4#1"/>
    <dgm:cxn modelId="{A5CEE33E-3BEA-44B8-B385-DCDBFF8512AA}" type="presParOf" srcId="{785DCF68-5425-4AED-88D1-770F76F11420}" destId="{9B967060-86DF-4988-90AF-585D5F67FF33}" srcOrd="6" destOrd="0" presId="urn:microsoft.com/office/officeart/2005/8/layout/vList4#1"/>
    <dgm:cxn modelId="{2726CD15-3189-474C-9998-D05059F6ECB6}" type="presParOf" srcId="{9B967060-86DF-4988-90AF-585D5F67FF33}" destId="{D847822F-2B13-4EBE-B1B6-F696F09AC8E5}" srcOrd="0" destOrd="0" presId="urn:microsoft.com/office/officeart/2005/8/layout/vList4#1"/>
    <dgm:cxn modelId="{D6B2F0FA-EE1F-410F-B0B6-EFDEA3B88C7D}" type="presParOf" srcId="{9B967060-86DF-4988-90AF-585D5F67FF33}" destId="{82646610-2FA5-410F-B009-5D65B694B4C4}" srcOrd="1" destOrd="0" presId="urn:microsoft.com/office/officeart/2005/8/layout/vList4#1"/>
    <dgm:cxn modelId="{73925D5E-EECB-432A-B59B-E3AE88F8A1B9}" type="presParOf" srcId="{9B967060-86DF-4988-90AF-585D5F67FF33}" destId="{7C5F3B18-DAE2-4D0B-83E5-FF0978CAB571}" srcOrd="2" destOrd="0" presId="urn:microsoft.com/office/officeart/2005/8/layout/vList4#1"/>
    <dgm:cxn modelId="{B8F4A99F-1451-4705-94DC-2D7923FFBA1E}" type="presParOf" srcId="{785DCF68-5425-4AED-88D1-770F76F11420}" destId="{AFC7B13F-8916-4674-8EF8-C1E1EA521B82}" srcOrd="7" destOrd="0" presId="urn:microsoft.com/office/officeart/2005/8/layout/vList4#1"/>
    <dgm:cxn modelId="{77C21D4D-181E-446A-A562-017018C47463}" type="presParOf" srcId="{785DCF68-5425-4AED-88D1-770F76F11420}" destId="{F88D543C-A590-4D63-94F0-A205216446E2}" srcOrd="8" destOrd="0" presId="urn:microsoft.com/office/officeart/2005/8/layout/vList4#1"/>
    <dgm:cxn modelId="{A1AF4F7D-2CAE-4FAD-9016-0BA05AF5BED8}" type="presParOf" srcId="{F88D543C-A590-4D63-94F0-A205216446E2}" destId="{FB2B3316-00C9-4161-BE55-615097D2FBBF}" srcOrd="0" destOrd="0" presId="urn:microsoft.com/office/officeart/2005/8/layout/vList4#1"/>
    <dgm:cxn modelId="{88C23C0C-0A86-4C3E-85EB-CC6967BF5001}" type="presParOf" srcId="{F88D543C-A590-4D63-94F0-A205216446E2}" destId="{E0EA950A-0D35-4762-B45C-2359BA665A15}" srcOrd="1" destOrd="0" presId="urn:microsoft.com/office/officeart/2005/8/layout/vList4#1"/>
    <dgm:cxn modelId="{BA902E1C-0F5F-4A62-85AD-609CC2D2337B}" type="presParOf" srcId="{F88D543C-A590-4D63-94F0-A205216446E2}" destId="{B0B9FA8D-E1DB-447F-B13C-ABD454F664E7}" srcOrd="2" destOrd="0" presId="urn:microsoft.com/office/officeart/2005/8/layout/vList4#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00F8516-6C97-4E00-9BA6-D109D1CCEBBB}">
      <dsp:nvSpPr>
        <dsp:cNvPr id="0" name=""/>
        <dsp:cNvSpPr/>
      </dsp:nvSpPr>
      <dsp:spPr>
        <a:xfrm>
          <a:off x="2806157" y="1602854"/>
          <a:ext cx="2037298" cy="1762345"/>
        </a:xfrm>
        <a:prstGeom prst="hexagon">
          <a:avLst>
            <a:gd name="adj" fmla="val 28570"/>
            <a:gd name="vf" fmla="val 11547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ES" sz="1600" kern="1200" dirty="0"/>
        </a:p>
      </dsp:txBody>
      <dsp:txXfrm>
        <a:off x="3143766" y="1894899"/>
        <a:ext cx="1362080" cy="1178255"/>
      </dsp:txXfrm>
    </dsp:sp>
    <dsp:sp modelId="{46C7DC39-48BF-4270-AF92-47E446021AA9}">
      <dsp:nvSpPr>
        <dsp:cNvPr id="0" name=""/>
        <dsp:cNvSpPr/>
      </dsp:nvSpPr>
      <dsp:spPr>
        <a:xfrm>
          <a:off x="4081897" y="759691"/>
          <a:ext cx="768666" cy="662307"/>
        </a:xfrm>
        <a:prstGeom prst="hexagon">
          <a:avLst>
            <a:gd name="adj" fmla="val 28900"/>
            <a:gd name="vf" fmla="val 115470"/>
          </a:avLst>
        </a:prstGeom>
        <a:solidFill>
          <a:schemeClr val="accent4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4F826F9-5D99-493C-B305-3F64D95D68D7}">
      <dsp:nvSpPr>
        <dsp:cNvPr id="0" name=""/>
        <dsp:cNvSpPr/>
      </dsp:nvSpPr>
      <dsp:spPr>
        <a:xfrm>
          <a:off x="2920052" y="0"/>
          <a:ext cx="1817089" cy="1444358"/>
        </a:xfrm>
        <a:prstGeom prst="hexagon">
          <a:avLst>
            <a:gd name="adj" fmla="val 28570"/>
            <a:gd name="vf" fmla="val 11547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/>
            <a:t>Неврологи-</a:t>
          </a:r>
          <a:r>
            <a:rPr lang="ru-RU" sz="1600" kern="1200" dirty="0" err="1"/>
            <a:t>ческие</a:t>
          </a:r>
          <a:r>
            <a:rPr lang="ru-RU" sz="1600" kern="1200" dirty="0"/>
            <a:t> заболевания</a:t>
          </a:r>
          <a:endParaRPr lang="es-ES" sz="1600" kern="1200" dirty="0"/>
        </a:p>
      </dsp:txBody>
      <dsp:txXfrm>
        <a:off x="3209027" y="229699"/>
        <a:ext cx="1239139" cy="984960"/>
      </dsp:txXfrm>
    </dsp:sp>
    <dsp:sp modelId="{89D411BD-D35A-4913-B92E-0547D87BDD73}">
      <dsp:nvSpPr>
        <dsp:cNvPr id="0" name=""/>
        <dsp:cNvSpPr/>
      </dsp:nvSpPr>
      <dsp:spPr>
        <a:xfrm>
          <a:off x="4978990" y="1997854"/>
          <a:ext cx="768666" cy="662307"/>
        </a:xfrm>
        <a:prstGeom prst="hexagon">
          <a:avLst>
            <a:gd name="adj" fmla="val 28900"/>
            <a:gd name="vf" fmla="val 115470"/>
          </a:avLst>
        </a:prstGeom>
        <a:solidFill>
          <a:schemeClr val="accent4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7BC0D60-214F-47B4-84AB-5736DFDB2543}">
      <dsp:nvSpPr>
        <dsp:cNvPr id="0" name=""/>
        <dsp:cNvSpPr/>
      </dsp:nvSpPr>
      <dsp:spPr>
        <a:xfrm>
          <a:off x="4524994" y="888377"/>
          <a:ext cx="1669551" cy="1444358"/>
        </a:xfrm>
        <a:prstGeom prst="hexagon">
          <a:avLst>
            <a:gd name="adj" fmla="val 28570"/>
            <a:gd name="vf" fmla="val 115470"/>
          </a:avLst>
        </a:prstGeom>
        <a:solidFill>
          <a:schemeClr val="accent4">
            <a:hueOff val="-892954"/>
            <a:satOff val="5380"/>
            <a:lumOff val="431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/>
            <a:t>Желтуха новорожденных</a:t>
          </a:r>
          <a:endParaRPr lang="es-ES" sz="1600" kern="1200" dirty="0"/>
        </a:p>
      </dsp:txBody>
      <dsp:txXfrm>
        <a:off x="4801674" y="1127738"/>
        <a:ext cx="1116191" cy="965636"/>
      </dsp:txXfrm>
    </dsp:sp>
    <dsp:sp modelId="{8C3E5B13-4702-4529-84E6-7F6D87C14E53}">
      <dsp:nvSpPr>
        <dsp:cNvPr id="0" name=""/>
        <dsp:cNvSpPr/>
      </dsp:nvSpPr>
      <dsp:spPr>
        <a:xfrm>
          <a:off x="4355811" y="3395508"/>
          <a:ext cx="768666" cy="662307"/>
        </a:xfrm>
        <a:prstGeom prst="hexagon">
          <a:avLst>
            <a:gd name="adj" fmla="val 28900"/>
            <a:gd name="vf" fmla="val 115470"/>
          </a:avLst>
        </a:prstGeom>
        <a:solidFill>
          <a:schemeClr val="accent4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DB6C1CA-6742-47E9-A990-955E75564FB3}">
      <dsp:nvSpPr>
        <dsp:cNvPr id="0" name=""/>
        <dsp:cNvSpPr/>
      </dsp:nvSpPr>
      <dsp:spPr>
        <a:xfrm>
          <a:off x="4398216" y="2634823"/>
          <a:ext cx="1923106" cy="1444358"/>
        </a:xfrm>
        <a:prstGeom prst="hexagon">
          <a:avLst>
            <a:gd name="adj" fmla="val 28570"/>
            <a:gd name="vf" fmla="val 115470"/>
          </a:avLst>
        </a:prstGeom>
        <a:solidFill>
          <a:schemeClr val="accent4">
            <a:hueOff val="-1785908"/>
            <a:satOff val="10760"/>
            <a:lumOff val="862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/>
            <a:t>Низкий уровень гемоглобина</a:t>
          </a:r>
          <a:endParaRPr lang="es-ES" sz="1600" kern="1200" dirty="0"/>
        </a:p>
      </dsp:txBody>
      <dsp:txXfrm>
        <a:off x="4696026" y="2858495"/>
        <a:ext cx="1327486" cy="997014"/>
      </dsp:txXfrm>
    </dsp:sp>
    <dsp:sp modelId="{F2432D66-B63E-4055-815A-0EBF926FF23E}">
      <dsp:nvSpPr>
        <dsp:cNvPr id="0" name=""/>
        <dsp:cNvSpPr/>
      </dsp:nvSpPr>
      <dsp:spPr>
        <a:xfrm>
          <a:off x="2809948" y="3540590"/>
          <a:ext cx="768666" cy="662307"/>
        </a:xfrm>
        <a:prstGeom prst="hexagon">
          <a:avLst>
            <a:gd name="adj" fmla="val 28900"/>
            <a:gd name="vf" fmla="val 115470"/>
          </a:avLst>
        </a:prstGeom>
        <a:solidFill>
          <a:schemeClr val="accent4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759BD23-0691-435E-8066-3CE001364BA9}">
      <dsp:nvSpPr>
        <dsp:cNvPr id="0" name=""/>
        <dsp:cNvSpPr/>
      </dsp:nvSpPr>
      <dsp:spPr>
        <a:xfrm>
          <a:off x="2968052" y="3524193"/>
          <a:ext cx="1721090" cy="1444358"/>
        </a:xfrm>
        <a:prstGeom prst="hexagon">
          <a:avLst>
            <a:gd name="adj" fmla="val 28570"/>
            <a:gd name="vf" fmla="val 115470"/>
          </a:avLst>
        </a:prstGeom>
        <a:solidFill>
          <a:schemeClr val="accent4">
            <a:hueOff val="-2678862"/>
            <a:satOff val="16139"/>
            <a:lumOff val="1294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err="1"/>
            <a:t>гемангиома</a:t>
          </a:r>
          <a:endParaRPr lang="es-ES" sz="1600" kern="1200" dirty="0"/>
        </a:p>
      </dsp:txBody>
      <dsp:txXfrm>
        <a:off x="3249027" y="3759991"/>
        <a:ext cx="1159140" cy="972762"/>
      </dsp:txXfrm>
    </dsp:sp>
    <dsp:sp modelId="{39045825-884B-4138-88AE-DF4B12DD4ED0}">
      <dsp:nvSpPr>
        <dsp:cNvPr id="0" name=""/>
        <dsp:cNvSpPr/>
      </dsp:nvSpPr>
      <dsp:spPr>
        <a:xfrm>
          <a:off x="1898163" y="2302923"/>
          <a:ext cx="768666" cy="662307"/>
        </a:xfrm>
        <a:prstGeom prst="hexagon">
          <a:avLst>
            <a:gd name="adj" fmla="val 28900"/>
            <a:gd name="vf" fmla="val 115470"/>
          </a:avLst>
        </a:prstGeom>
        <a:solidFill>
          <a:schemeClr val="accent4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20D8DA0-415C-4A30-8435-3AE74F7A41A3}">
      <dsp:nvSpPr>
        <dsp:cNvPr id="0" name=""/>
        <dsp:cNvSpPr/>
      </dsp:nvSpPr>
      <dsp:spPr>
        <a:xfrm>
          <a:off x="1455540" y="2635816"/>
          <a:ext cx="1669551" cy="1444358"/>
        </a:xfrm>
        <a:prstGeom prst="hexagon">
          <a:avLst>
            <a:gd name="adj" fmla="val 28570"/>
            <a:gd name="vf" fmla="val 115470"/>
          </a:avLst>
        </a:prstGeom>
        <a:solidFill>
          <a:schemeClr val="accent4">
            <a:hueOff val="-3571816"/>
            <a:satOff val="21519"/>
            <a:lumOff val="1725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/>
            <a:t>энцефалопатия</a:t>
          </a:r>
          <a:endParaRPr lang="es-ES" sz="1600" kern="1200" dirty="0"/>
        </a:p>
      </dsp:txBody>
      <dsp:txXfrm>
        <a:off x="1732220" y="2875177"/>
        <a:ext cx="1116191" cy="965636"/>
      </dsp:txXfrm>
    </dsp:sp>
    <dsp:sp modelId="{6445D176-0796-4237-A65F-FDA9764924D8}">
      <dsp:nvSpPr>
        <dsp:cNvPr id="0" name=""/>
        <dsp:cNvSpPr/>
      </dsp:nvSpPr>
      <dsp:spPr>
        <a:xfrm>
          <a:off x="1455540" y="886389"/>
          <a:ext cx="1669551" cy="1444358"/>
        </a:xfrm>
        <a:prstGeom prst="hexagon">
          <a:avLst>
            <a:gd name="adj" fmla="val 28570"/>
            <a:gd name="vf" fmla="val 115470"/>
          </a:avLst>
        </a:prstGeom>
        <a:solidFill>
          <a:schemeClr val="accent4">
            <a:hueOff val="-4464770"/>
            <a:satOff val="26899"/>
            <a:lumOff val="2156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/>
            <a:t>Низкий вес при рождении</a:t>
          </a:r>
          <a:endParaRPr lang="es-ES" sz="1600" kern="1200" dirty="0"/>
        </a:p>
      </dsp:txBody>
      <dsp:txXfrm>
        <a:off x="1732220" y="1125750"/>
        <a:ext cx="1116191" cy="965636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46B10AA-FD08-4081-81B3-AA54524AB0C4}">
      <dsp:nvSpPr>
        <dsp:cNvPr id="0" name=""/>
        <dsp:cNvSpPr/>
      </dsp:nvSpPr>
      <dsp:spPr>
        <a:xfrm>
          <a:off x="0" y="0"/>
          <a:ext cx="9832652" cy="1098063"/>
        </a:xfrm>
        <a:prstGeom prst="roundRect">
          <a:avLst>
            <a:gd name="adj" fmla="val 10000"/>
          </a:avLst>
        </a:prstGeom>
        <a:solidFill>
          <a:srgbClr val="47A4AB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t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chemeClr val="tx1"/>
              </a:solidFill>
            </a:rPr>
            <a:t>Реакция, обусловленная действием вакцинного препарата</a:t>
          </a:r>
          <a:endParaRPr lang="es-ES" sz="1600" b="1" kern="1200" dirty="0">
            <a:solidFill>
              <a:schemeClr val="tx1"/>
            </a:solidFill>
          </a:endParaRPr>
        </a:p>
        <a:p>
          <a:pPr marL="114300" lvl="1" indent="-114300" algn="just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200" kern="1200" dirty="0" smtClean="0">
              <a:solidFill>
                <a:schemeClr val="tx1"/>
              </a:solidFill>
            </a:rPr>
            <a:t>ПППИ, вызванное или провоцируемое вакциной в связи с одним или более свойств, присущих этому вакцинному препарату</a:t>
          </a:r>
          <a:endParaRPr lang="es-ES" sz="1200" kern="1200" dirty="0">
            <a:solidFill>
              <a:schemeClr val="tx1"/>
            </a:solidFill>
          </a:endParaRPr>
        </a:p>
        <a:p>
          <a:pPr marL="114300" lvl="1" indent="-114300" algn="just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200" b="1" kern="1200" dirty="0" smtClean="0">
              <a:solidFill>
                <a:schemeClr val="tx1"/>
              </a:solidFill>
            </a:rPr>
            <a:t>Пример</a:t>
          </a:r>
          <a:r>
            <a:rPr lang="en-US" sz="1200" kern="1200" dirty="0" smtClean="0">
              <a:solidFill>
                <a:schemeClr val="tx1"/>
              </a:solidFill>
            </a:rPr>
            <a:t>: </a:t>
          </a:r>
          <a:r>
            <a:rPr lang="ru-RU" sz="1200" kern="1200" dirty="0" smtClean="0">
              <a:solidFill>
                <a:schemeClr val="tx1"/>
              </a:solidFill>
            </a:rPr>
            <a:t>Обширный отек конечности после вакцинации АКДС</a:t>
          </a:r>
          <a:endParaRPr lang="es-ES" sz="900" kern="1200" dirty="0">
            <a:solidFill>
              <a:schemeClr val="tx1"/>
            </a:solidFill>
          </a:endParaRPr>
        </a:p>
      </dsp:txBody>
      <dsp:txXfrm>
        <a:off x="2088660" y="0"/>
        <a:ext cx="7743991" cy="1098063"/>
      </dsp:txXfrm>
    </dsp:sp>
    <dsp:sp modelId="{E658AA3A-03A4-4801-BC66-18C258ED020A}">
      <dsp:nvSpPr>
        <dsp:cNvPr id="0" name=""/>
        <dsp:cNvSpPr/>
      </dsp:nvSpPr>
      <dsp:spPr>
        <a:xfrm>
          <a:off x="431505" y="149743"/>
          <a:ext cx="1347781" cy="798577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1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A7C3C77-3710-4591-88D6-3E384697EB30}">
      <dsp:nvSpPr>
        <dsp:cNvPr id="0" name=""/>
        <dsp:cNvSpPr/>
      </dsp:nvSpPr>
      <dsp:spPr>
        <a:xfrm>
          <a:off x="0" y="1220194"/>
          <a:ext cx="9832652" cy="1023258"/>
        </a:xfrm>
        <a:prstGeom prst="roundRect">
          <a:avLst>
            <a:gd name="adj" fmla="val 10000"/>
          </a:avLst>
        </a:prstGeom>
        <a:solidFill>
          <a:srgbClr val="74C0C6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lvl="0" algn="just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solidFill>
                <a:schemeClr val="tx1"/>
              </a:solidFill>
            </a:rPr>
            <a:t>Реакция, обусловленная ненадлежащим качеством вакцины</a:t>
          </a:r>
          <a:endParaRPr lang="es-ES" sz="1400" b="1" kern="1200" dirty="0">
            <a:solidFill>
              <a:schemeClr val="tx1"/>
            </a:solidFill>
          </a:endParaRPr>
        </a:p>
        <a:p>
          <a:pPr marL="57150" lvl="1" indent="-57150" algn="just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100" kern="1200" dirty="0" smtClean="0">
              <a:solidFill>
                <a:schemeClr val="tx1"/>
              </a:solidFill>
            </a:rPr>
            <a:t>ПППИ, вызванное или провоцируемое вакциной вследствие одного или более дефектов качества вакцинного препарата, включая повреждение устройства доставки вакцины, поставляемого тем же производителем.</a:t>
          </a:r>
          <a:endParaRPr lang="es-ES" sz="1100" kern="1200" dirty="0">
            <a:solidFill>
              <a:schemeClr val="tx1"/>
            </a:solidFill>
          </a:endParaRPr>
        </a:p>
        <a:p>
          <a:pPr marL="57150" lvl="1" indent="-57150" algn="just" defTabSz="177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es-ES" sz="400" kern="1200" dirty="0">
            <a:solidFill>
              <a:schemeClr val="tx1"/>
            </a:solidFill>
          </a:endParaRPr>
        </a:p>
        <a:p>
          <a:pPr marL="57150" lvl="1" indent="-57150" algn="just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100" b="1" kern="1200" dirty="0" smtClean="0">
              <a:solidFill>
                <a:schemeClr val="tx1"/>
              </a:solidFill>
            </a:rPr>
            <a:t>Пример</a:t>
          </a:r>
          <a:r>
            <a:rPr lang="en-US" sz="1100" kern="1200" dirty="0" smtClean="0">
              <a:solidFill>
                <a:schemeClr val="tx1"/>
              </a:solidFill>
            </a:rPr>
            <a:t>: </a:t>
          </a:r>
          <a:r>
            <a:rPr lang="ru-RU" sz="1100" kern="1200" dirty="0" smtClean="0">
              <a:solidFill>
                <a:schemeClr val="tx1"/>
              </a:solidFill>
            </a:rPr>
            <a:t>Неполная </a:t>
          </a:r>
          <a:r>
            <a:rPr lang="ru-RU" sz="1100" kern="1200" dirty="0" err="1" smtClean="0">
              <a:solidFill>
                <a:schemeClr val="tx1"/>
              </a:solidFill>
            </a:rPr>
            <a:t>инактивация</a:t>
          </a:r>
          <a:r>
            <a:rPr lang="ru-RU" sz="1100" kern="1200" dirty="0" smtClean="0">
              <a:solidFill>
                <a:schemeClr val="tx1"/>
              </a:solidFill>
            </a:rPr>
            <a:t> серии инактивированной полиомиелитной вакцины приводит к появлению случаев паралитического полиомиелита</a:t>
          </a:r>
          <a:endParaRPr lang="es-ES" sz="1100" kern="1200" dirty="0">
            <a:solidFill>
              <a:schemeClr val="tx1"/>
            </a:solidFill>
          </a:endParaRPr>
        </a:p>
      </dsp:txBody>
      <dsp:txXfrm>
        <a:off x="2088660" y="1220194"/>
        <a:ext cx="7743991" cy="1023258"/>
      </dsp:txXfrm>
    </dsp:sp>
    <dsp:sp modelId="{7017A7FA-9D2B-435E-AC47-6ED6B17934EF}">
      <dsp:nvSpPr>
        <dsp:cNvPr id="0" name=""/>
        <dsp:cNvSpPr/>
      </dsp:nvSpPr>
      <dsp:spPr>
        <a:xfrm>
          <a:off x="431505" y="1367273"/>
          <a:ext cx="1347781" cy="729099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2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4A5FEA4-57ED-4E4C-ADD9-55361DFFA5AA}">
      <dsp:nvSpPr>
        <dsp:cNvPr id="0" name=""/>
        <dsp:cNvSpPr/>
      </dsp:nvSpPr>
      <dsp:spPr>
        <a:xfrm>
          <a:off x="0" y="2365583"/>
          <a:ext cx="9832652" cy="1159422"/>
        </a:xfrm>
        <a:prstGeom prst="roundRect">
          <a:avLst>
            <a:gd name="adj" fmla="val 10000"/>
          </a:avLst>
        </a:prstGeom>
        <a:solidFill>
          <a:srgbClr val="A3D5D9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t" anchorCtr="0">
          <a:noAutofit/>
        </a:bodyPr>
        <a:lstStyle/>
        <a:p>
          <a:pPr lvl="0" algn="just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chemeClr val="tx1"/>
              </a:solidFill>
            </a:rPr>
            <a:t>Реакция, обусловленная ошибкой при проведении вакцинации</a:t>
          </a:r>
          <a:endParaRPr lang="es-ES" sz="1600" b="1" kern="1200" dirty="0">
            <a:solidFill>
              <a:schemeClr val="tx1"/>
            </a:solidFill>
          </a:endParaRPr>
        </a:p>
        <a:p>
          <a:pPr marL="114300" lvl="1" indent="-114300" algn="just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200" kern="1200" dirty="0" smtClean="0">
              <a:solidFill>
                <a:schemeClr val="tx1"/>
              </a:solidFill>
            </a:rPr>
            <a:t>ПППИ, вызванное ненадлежащим обращением с вакциной, неправильным ее назначением или введением, что, по своей природе, предотвратимо</a:t>
          </a:r>
          <a:r>
            <a:rPr lang="es-ES" sz="1200" kern="1200" dirty="0" smtClean="0">
              <a:solidFill>
                <a:schemeClr val="tx1"/>
              </a:solidFill>
            </a:rPr>
            <a:t>.</a:t>
          </a:r>
          <a:endParaRPr lang="es-ES" sz="1200" kern="1200" dirty="0">
            <a:solidFill>
              <a:schemeClr val="tx1"/>
            </a:solidFill>
          </a:endParaRPr>
        </a:p>
        <a:p>
          <a:pPr marL="57150" lvl="1" indent="-57150" algn="just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es-ES" sz="1000" kern="1200" dirty="0">
            <a:solidFill>
              <a:schemeClr val="tx1"/>
            </a:solidFill>
          </a:endParaRPr>
        </a:p>
        <a:p>
          <a:pPr marL="114300" lvl="1" indent="-114300" algn="just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200" b="1" kern="1200" dirty="0" smtClean="0">
              <a:solidFill>
                <a:schemeClr val="tx1"/>
              </a:solidFill>
            </a:rPr>
            <a:t>Пример</a:t>
          </a:r>
          <a:r>
            <a:rPr lang="en-US" sz="1200" b="1" kern="1200" dirty="0" smtClean="0">
              <a:solidFill>
                <a:schemeClr val="tx1"/>
              </a:solidFill>
            </a:rPr>
            <a:t>: </a:t>
          </a:r>
          <a:r>
            <a:rPr lang="ru-RU" sz="1200" kern="1200" dirty="0" smtClean="0">
              <a:solidFill>
                <a:schemeClr val="tx1"/>
              </a:solidFill>
            </a:rPr>
            <a:t>Передача какой-либо инфекции при использовании контаминированного </a:t>
          </a:r>
          <a:r>
            <a:rPr lang="ru-RU" sz="1200" kern="1200" dirty="0" err="1" smtClean="0">
              <a:solidFill>
                <a:schemeClr val="tx1"/>
              </a:solidFill>
            </a:rPr>
            <a:t>многодозового</a:t>
          </a:r>
          <a:r>
            <a:rPr lang="ru-RU" sz="1200" kern="1200" dirty="0" smtClean="0">
              <a:solidFill>
                <a:schemeClr val="tx1"/>
              </a:solidFill>
            </a:rPr>
            <a:t> флакона</a:t>
          </a:r>
          <a:endParaRPr lang="es-ES" sz="1200" kern="1200" dirty="0">
            <a:solidFill>
              <a:schemeClr val="tx1"/>
            </a:solidFill>
          </a:endParaRPr>
        </a:p>
      </dsp:txBody>
      <dsp:txXfrm>
        <a:off x="2088660" y="2365583"/>
        <a:ext cx="7743991" cy="1159422"/>
      </dsp:txXfrm>
    </dsp:sp>
    <dsp:sp modelId="{F5BA4318-3F2B-4D0D-833B-545F7D061EDD}">
      <dsp:nvSpPr>
        <dsp:cNvPr id="0" name=""/>
        <dsp:cNvSpPr/>
      </dsp:nvSpPr>
      <dsp:spPr>
        <a:xfrm>
          <a:off x="431505" y="2545595"/>
          <a:ext cx="1347781" cy="799398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3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847822F-2B13-4EBE-B1B6-F696F09AC8E5}">
      <dsp:nvSpPr>
        <dsp:cNvPr id="0" name=""/>
        <dsp:cNvSpPr/>
      </dsp:nvSpPr>
      <dsp:spPr>
        <a:xfrm>
          <a:off x="0" y="3668655"/>
          <a:ext cx="9832652" cy="985618"/>
        </a:xfrm>
        <a:prstGeom prst="roundRect">
          <a:avLst>
            <a:gd name="adj" fmla="val 10000"/>
          </a:avLst>
        </a:prstGeom>
        <a:solidFill>
          <a:srgbClr val="C6E6E8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chemeClr val="tx1"/>
              </a:solidFill>
            </a:rPr>
            <a:t>Реакция, обусловленная боязнью вакцинации</a:t>
          </a:r>
          <a:endParaRPr lang="es-ES" sz="1600" b="1" kern="1200" dirty="0" smtClean="0">
            <a:solidFill>
              <a:schemeClr val="tx1"/>
            </a:solidFill>
          </a:endParaRPr>
        </a:p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>
              <a:solidFill>
                <a:schemeClr val="tx1"/>
              </a:solidFill>
            </a:rPr>
            <a:t>ПППИ, вызванное тревожным состоянием в связи с вакцинацией.</a:t>
          </a:r>
          <a:endParaRPr lang="en-US" sz="1200" kern="1200" dirty="0" smtClean="0">
            <a:solidFill>
              <a:schemeClr val="tx1"/>
            </a:solidFill>
          </a:endParaRPr>
        </a:p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ES" sz="600" kern="1200" dirty="0" smtClean="0">
            <a:solidFill>
              <a:schemeClr val="tx1"/>
            </a:solidFill>
          </a:endParaRPr>
        </a:p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>
              <a:solidFill>
                <a:schemeClr val="tx1"/>
              </a:solidFill>
            </a:rPr>
            <a:t>Пример</a:t>
          </a:r>
          <a:r>
            <a:rPr lang="en-US" sz="1200" b="1" kern="1200" dirty="0" smtClean="0">
              <a:solidFill>
                <a:schemeClr val="tx1"/>
              </a:solidFill>
            </a:rPr>
            <a:t>: </a:t>
          </a:r>
          <a:r>
            <a:rPr lang="ru-RU" sz="1200" kern="1200" dirty="0" err="1" smtClean="0">
              <a:solidFill>
                <a:schemeClr val="tx1"/>
              </a:solidFill>
            </a:rPr>
            <a:t>Вазовагальный</a:t>
          </a:r>
          <a:r>
            <a:rPr lang="ru-RU" sz="1200" kern="1200" dirty="0" smtClean="0">
              <a:solidFill>
                <a:schemeClr val="tx1"/>
              </a:solidFill>
            </a:rPr>
            <a:t> обморок у подростка во время/после вакцинации</a:t>
          </a:r>
          <a:endParaRPr lang="es-ES" sz="1200" kern="1200" dirty="0">
            <a:solidFill>
              <a:schemeClr val="tx1"/>
            </a:solidFill>
          </a:endParaRPr>
        </a:p>
      </dsp:txBody>
      <dsp:txXfrm>
        <a:off x="2088660" y="3668655"/>
        <a:ext cx="7743991" cy="985618"/>
      </dsp:txXfrm>
    </dsp:sp>
    <dsp:sp modelId="{82646610-2FA5-410F-B009-5D65B694B4C4}">
      <dsp:nvSpPr>
        <dsp:cNvPr id="0" name=""/>
        <dsp:cNvSpPr/>
      </dsp:nvSpPr>
      <dsp:spPr>
        <a:xfrm>
          <a:off x="431505" y="3744417"/>
          <a:ext cx="1347781" cy="791054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4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B2B3316-00C9-4161-BE55-615097D2FBBF}">
      <dsp:nvSpPr>
        <dsp:cNvPr id="0" name=""/>
        <dsp:cNvSpPr/>
      </dsp:nvSpPr>
      <dsp:spPr>
        <a:xfrm>
          <a:off x="0" y="4754884"/>
          <a:ext cx="9832652" cy="1221305"/>
        </a:xfrm>
        <a:prstGeom prst="roundRect">
          <a:avLst>
            <a:gd name="adj" fmla="val 10000"/>
          </a:avLst>
        </a:prstGeom>
        <a:solidFill>
          <a:srgbClr val="E6FDFE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solidFill>
                <a:schemeClr val="tx1"/>
              </a:solidFill>
            </a:rPr>
            <a:t>Случайное событие</a:t>
          </a:r>
          <a:endParaRPr lang="es-ES" sz="1400" b="1" kern="1200" dirty="0" smtClean="0">
            <a:solidFill>
              <a:schemeClr val="tx1"/>
            </a:solidFill>
          </a:endParaRPr>
        </a:p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b="0" kern="1200" dirty="0" smtClean="0">
              <a:solidFill>
                <a:schemeClr val="tx1"/>
              </a:solidFill>
            </a:rPr>
            <a:t>ПППИ, вызванное факторами, отличными от следующих: качество вакцинного препарата, ошибки при иммунизации или боязнь вакцинации</a:t>
          </a:r>
          <a:endParaRPr lang="en-US" sz="1300" b="0" kern="1200" dirty="0" smtClean="0">
            <a:solidFill>
              <a:schemeClr val="tx1"/>
            </a:solidFill>
          </a:endParaRPr>
        </a:p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ES" sz="400" b="0" kern="1200" dirty="0" smtClean="0">
            <a:solidFill>
              <a:schemeClr val="tx1"/>
            </a:solidFill>
          </a:endParaRPr>
        </a:p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b="1" kern="1200" dirty="0" smtClean="0">
              <a:solidFill>
                <a:schemeClr val="tx1"/>
              </a:solidFill>
            </a:rPr>
            <a:t>Пример</a:t>
          </a:r>
          <a:r>
            <a:rPr lang="en-US" sz="1300" b="0" kern="1200" dirty="0" smtClean="0">
              <a:solidFill>
                <a:schemeClr val="tx1"/>
              </a:solidFill>
            </a:rPr>
            <a:t>: </a:t>
          </a:r>
          <a:r>
            <a:rPr lang="ru-RU" sz="1300" b="0" kern="1200" dirty="0" smtClean="0">
              <a:solidFill>
                <a:schemeClr val="tx1"/>
              </a:solidFill>
            </a:rPr>
            <a:t>Во время вакцинации развивается лихорадка (временн</a:t>
          </a:r>
          <a:r>
            <a:rPr lang="ru-RU" sz="1300" b="1" i="1" kern="1200" dirty="0" smtClean="0">
              <a:solidFill>
                <a:schemeClr val="tx1"/>
              </a:solidFill>
            </a:rPr>
            <a:t>а</a:t>
          </a:r>
          <a:r>
            <a:rPr lang="ru-RU" sz="1300" b="0" kern="1200" dirty="0" smtClean="0">
              <a:solidFill>
                <a:schemeClr val="tx1"/>
              </a:solidFill>
            </a:rPr>
            <a:t>я связь), которая, в действительности, вызвана малярией</a:t>
          </a:r>
          <a:endParaRPr lang="es-ES" sz="1300" b="0" kern="1200" dirty="0" smtClean="0">
            <a:solidFill>
              <a:schemeClr val="tx1"/>
            </a:solidFill>
          </a:endParaRPr>
        </a:p>
      </dsp:txBody>
      <dsp:txXfrm>
        <a:off x="2088660" y="4754884"/>
        <a:ext cx="7743991" cy="1221305"/>
      </dsp:txXfrm>
    </dsp:sp>
    <dsp:sp modelId="{E0EA950A-0D35-4762-B45C-2359BA665A15}">
      <dsp:nvSpPr>
        <dsp:cNvPr id="0" name=""/>
        <dsp:cNvSpPr/>
      </dsp:nvSpPr>
      <dsp:spPr>
        <a:xfrm>
          <a:off x="431505" y="4877015"/>
          <a:ext cx="1347781" cy="977044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5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11/layout/HexagonRadial#1">
  <dgm:title val="Hexágonos radiales"/>
  <dgm:desc val="Se usa para mostrar un proceso secuencial  relacionado con un tema o una idea centrales. Limitado a seis formas de Nivel 2. Funciona mejor con poco texto No aparece el texto sin utilizar, pero queda disponible si cambia entre diseños."/>
  <dgm:catLst>
    <dgm:cat type="cycle" pri="8500"/>
    <dgm:cat type="officeonline" pri="90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  <dgm:pt modelId="15">
          <dgm:prSet phldr="1"/>
        </dgm:pt>
        <dgm:pt modelId="16">
          <dgm:prSet phldr="1"/>
        </dgm:pt>
      </dgm:ptLst>
      <dgm:cxnLst>
        <dgm:cxn modelId="40" srcId="0" destId="10" srcOrd="0" destOrd="0"/>
        <dgm:cxn modelId="50" srcId="10" destId="11" srcOrd="0" destOrd="0"/>
        <dgm:cxn modelId="60" srcId="10" destId="12" srcOrd="0" destOrd="0"/>
        <dgm:cxn modelId="70" srcId="10" destId="13" srcOrd="0" destOrd="0"/>
        <dgm:cxn modelId="80" srcId="10" destId="14" srcOrd="0" destOrd="0"/>
        <dgm:cxn modelId="90" srcId="10" destId="15" srcOrd="0" destOrd="0"/>
        <dgm:cxn modelId="100" srcId="10" destId="16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40" srcId="0" destId="10" srcOrd="0" destOrd="0"/>
        <dgm:cxn modelId="50" srcId="10" destId="11" srcOrd="0" destOrd="0"/>
        <dgm:cxn modelId="60" srcId="10" destId="12" srcOrd="0" destOrd="0"/>
        <dgm:cxn modelId="70" srcId="10" destId="13" srcOrd="0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  <dgm:pt modelId="15">
          <dgm:prSet phldr="1"/>
        </dgm:pt>
        <dgm:pt modelId="16">
          <dgm:prSet phldr="1"/>
        </dgm:pt>
      </dgm:ptLst>
      <dgm:cxnLst>
        <dgm:cxn modelId="40" srcId="0" destId="10" srcOrd="0" destOrd="0"/>
        <dgm:cxn modelId="50" srcId="10" destId="11" srcOrd="0" destOrd="0"/>
        <dgm:cxn modelId="60" srcId="10" destId="12" srcOrd="0" destOrd="0"/>
        <dgm:cxn modelId="70" srcId="10" destId="13" srcOrd="0" destOrd="0"/>
        <dgm:cxn modelId="80" srcId="10" destId="14" srcOrd="0" destOrd="0"/>
        <dgm:cxn modelId="90" srcId="10" destId="15" srcOrd="0" destOrd="0"/>
        <dgm:cxn modelId="100" srcId="10" destId="16" srcOrd="0" destOrd="0"/>
      </dgm:cxnLst>
      <dgm:bg/>
      <dgm:whole/>
    </dgm:dataModel>
  </dgm:clrData>
  <dgm:layoutNode name="Name0">
    <dgm:varLst>
      <dgm:chMax val="1"/>
      <dgm:chPref val="1"/>
      <dgm:dir/>
      <dgm:animOne val="branch"/>
      <dgm:animLvl val="lvl"/>
    </dgm:varLst>
    <dgm:shape xmlns:r="http://schemas.openxmlformats.org/officeDocument/2006/relationships" r:blip="">
      <dgm:adjLst/>
    </dgm:shape>
    <dgm:choose name="Name1">
      <dgm:if name="Name2" func="var" arg="dir" op="equ" val="norm">
        <dgm:choose name="Name3">
          <dgm:if name="Name4" axis="ch ch" ptType="node node" st="1 1" cnt="1 0" func="cnt" op="equ" val="0">
            <dgm:alg type="composite">
              <dgm:param type="ar" val="1.1561"/>
            </dgm:alg>
            <dgm:constrLst>
              <dgm:constr type="primFontSz" for="des" forName="Parent" val="65"/>
              <dgm:constr type="l" for="ch" forName="Parent" refType="w" fact="0"/>
              <dgm:constr type="t" for="ch" forName="Parent" refType="h" fact="0"/>
              <dgm:constr type="w" for="ch" forName="Parent" refType="w"/>
              <dgm:constr type="h" for="ch" forName="Parent" refType="h"/>
            </dgm:constrLst>
          </dgm:if>
          <dgm:if name="Name5" axis="ch ch" ptType="node node" st="1 1" cnt="1 0" func="cnt" op="lte" val="1">
            <dgm:alg type="composite">
              <dgm:param type="ar" val="1.368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l" for="ch" forName="Accent1" refType="w" fact="0.1685"/>
              <dgm:constr type="t" for="ch" forName="Accent1" refType="h" fact="0.2946"/>
              <dgm:constr type="w" for="ch" forName="Accent1" refType="w" fact="0.462"/>
              <dgm:constr type="h" for="ch" forName="Accent1" refType="h" fact="0.5472"/>
              <dgm:constr type="l" for="ch" forName="Parent" refType="w" fact="0"/>
              <dgm:constr type="t" for="ch" forName="Parent" refType="h" fact="0.2885"/>
              <dgm:constr type="w" for="ch" forName="Parent" refType="w" fact="0.6013"/>
              <dgm:constr type="h" for="ch" forName="Parent" refType="h" fact="0.7115"/>
              <dgm:constr type="l" for="ch" forName="Child1" refType="w" fact="0.5073"/>
              <dgm:constr type="t" for="ch" forName="Child1" refType="h" fact="0"/>
              <dgm:constr type="w" for="ch" forName="Child1" refType="w" fact="0.4927"/>
              <dgm:constr type="h" for="ch" forName="Child1" refType="h" fact="0.5831"/>
            </dgm:constrLst>
          </dgm:if>
          <dgm:if name="Name6" axis="ch ch" ptType="node node" st="1 1" cnt="1 0" func="cnt" op="equ" val="2">
            <dgm:alg type="composite">
              <dgm:param type="ar" val="1.0619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2" refType="primFontSz" refFor="des" refForName="Child1" op="equ"/>
              <dgm:constr type="l" for="ch" forName="Accent2" refType="w" fact="0.6413"/>
              <dgm:constr type="t" for="ch" forName="Accent2" refType="h" fact="0.3477"/>
              <dgm:constr type="w" for="ch" forName="Accent2" refType="w" fact="0.2269"/>
              <dgm:constr type="h" for="ch" forName="Accent2" refType="h" fact="0.2076"/>
              <dgm:constr type="l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l" for="ch" forName="Parent" refType="w" fact="0"/>
              <dgm:constr type="t" for="ch" forName="Parent" refType="h" fact="0.2239"/>
              <dgm:constr type="w" for="ch" forName="Parent" refType="w" fact="0.6013"/>
              <dgm:constr type="h" for="ch" forName="Parent" refType="h" fact="0.5523"/>
              <dgm:constr type="l" for="ch" forName="Child1" refType="w" fact="0.5073"/>
              <dgm:constr type="t" for="ch" forName="Child1" refType="h" fact="0"/>
              <dgm:constr type="w" for="ch" forName="Child1" refType="w" fact="0.4927"/>
              <dgm:constr type="h" for="ch" forName="Child1" refType="h" fact="0.4527"/>
              <dgm:constr type="l" for="ch" forName="Child2" refType="w" fact="0.5073"/>
              <dgm:constr type="t" for="ch" forName="Child2" refType="h" fact="0.5473"/>
              <dgm:constr type="w" for="ch" forName="Child2" refType="w" fact="0.4927"/>
              <dgm:constr type="h" for="ch" forName="Child2" refType="h" fact="0.4527"/>
            </dgm:constrLst>
          </dgm:if>
          <dgm:if name="Name7" axis="ch ch" ptType="node node" st="1 1" cnt="1 0" func="cnt" op="equ" val="3">
            <dgm:alg type="composite">
              <dgm:param type="ar" val="0.8305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l" for="ch" forName="Accent3" refType="w" fact="0.4573"/>
              <dgm:constr type="t" for="ch" forName="Accent3" refType="h" fact="0.6145"/>
              <dgm:constr type="w" for="ch" forName="Accent3" refType="w" fact="0.2269"/>
              <dgm:constr type="h" for="ch" forName="Accent3" refType="h" fact="0.1623"/>
              <dgm:constr type="l" for="ch" forName="Accent2" refType="w" fact="0.6413"/>
              <dgm:constr type="t" for="ch" forName="Accent2" refType="h" fact="0.2719"/>
              <dgm:constr type="w" for="ch" forName="Accent2" refType="w" fact="0.2269"/>
              <dgm:constr type="h" for="ch" forName="Accent2" refType="h" fact="0.1623"/>
              <dgm:constr type="l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l" for="ch" forName="Child3" refType="w" fact="0.0554"/>
              <dgm:constr type="t" for="ch" forName="Child3" refType="h" fact="0.646"/>
              <dgm:constr type="w" for="ch" forName="Child3" refType="w" fact="0.4927"/>
              <dgm:constr type="h" for="ch" forName="Child3" refType="h" fact="0.354"/>
              <dgm:constr type="l" for="ch" forName="Parent" refType="w" fact="0"/>
              <dgm:constr type="t" for="ch" forName="Parent" refType="h" fact="0.1751"/>
              <dgm:constr type="w" for="ch" forName="Parent" refType="w" fact="0.6013"/>
              <dgm:constr type="h" for="ch" forName="Parent" refType="h" fact="0.4319"/>
              <dgm:constr type="l" for="ch" forName="Child1" refType="w" fact="0.5073"/>
              <dgm:constr type="t" for="ch" forName="Child1" refType="h" fact="0"/>
              <dgm:constr type="w" for="ch" forName="Child1" refType="w" fact="0.4927"/>
              <dgm:constr type="h" for="ch" forName="Child1" refType="h" fact="0.354"/>
              <dgm:constr type="l" for="ch" forName="Child2" refType="w" fact="0.5073"/>
              <dgm:constr type="t" for="ch" forName="Child2" refType="h" fact="0.428"/>
              <dgm:constr type="w" for="ch" forName="Child2" refType="w" fact="0.4927"/>
              <dgm:constr type="h" for="ch" forName="Child2" refType="h" fact="0.354"/>
            </dgm:constrLst>
          </dgm:if>
          <dgm:if name="Name8" axis="ch ch" ptType="node node" st="1 1" cnt="1 0" func="cnt" op="equ" val="4">
            <dgm:alg type="composite">
              <dgm:param type="ar" val="0.682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4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l" for="ch" forName="Accent4" refType="w" fact="0.4573"/>
              <dgm:constr type="t" for="ch" forName="Accent4" refType="h" fact="0.6834"/>
              <dgm:constr type="w" for="ch" forName="Accent4" refType="w" fact="0.2269"/>
              <dgm:constr type="h" for="ch" forName="Accent4" refType="h" fact="0.1333"/>
              <dgm:constr type="l" for="ch" forName="Accent3" refType="w" fact="0.6413"/>
              <dgm:constr type="t" for="ch" forName="Accent3" refType="h" fact="0.4021"/>
              <dgm:constr type="w" for="ch" forName="Accent3" refType="w" fact="0.2269"/>
              <dgm:constr type="h" for="ch" forName="Accent3" refType="h" fact="0.1333"/>
              <dgm:constr type="l" for="ch" forName="Accent2" refType="w" fact="0.3765"/>
              <dgm:constr type="t" for="ch" forName="Accent2" refType="h" fact="0.1529"/>
              <dgm:constr type="w" for="ch" forName="Accent2" refType="w" fact="0.2269"/>
              <dgm:constr type="h" for="ch" forName="Accent2" refType="h" fact="0.1333"/>
              <dgm:constr type="l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l" for="ch" forName="Child4" refType="w" fact="0.0554"/>
              <dgm:constr type="t" for="ch" forName="Child4" refType="h" fact="0.7093"/>
              <dgm:constr type="w" for="ch" forName="Child4" refType="w" fact="0.4927"/>
              <dgm:constr type="h" for="ch" forName="Child4" refType="h" fact="0.2907"/>
              <dgm:constr type="l" for="ch" forName="Parent" refType="w" fact="0"/>
              <dgm:constr type="t" for="ch" forName="Parent" refType="h" fact="0.3226"/>
              <dgm:constr type="w" for="ch" forName="Parent" refType="w" fact="0.6013"/>
              <dgm:constr type="h" for="ch" forName="Parent" refType="h" fact="0.3547"/>
              <dgm:constr type="l" for="ch" forName="Child2" refType="w" fact="0.5073"/>
              <dgm:constr type="t" for="ch" forName="Child2" refType="h" fact="0.1788"/>
              <dgm:constr type="w" for="ch" forName="Child2" refType="w" fact="0.4927"/>
              <dgm:constr type="h" for="ch" forName="Child2" refType="h" fact="0.2907"/>
              <dgm:constr type="l" for="ch" forName="Child3" refType="w" fact="0.5073"/>
              <dgm:constr type="t" for="ch" forName="Child3" refType="h" fact="0.5303"/>
              <dgm:constr type="w" for="ch" forName="Child3" refType="w" fact="0.4927"/>
              <dgm:constr type="h" for="ch" forName="Child3" refType="h" fact="0.2907"/>
              <dgm:constr type="l" for="ch" forName="Child1" refType="w" fact="0.0554"/>
              <dgm:constr type="t" for="ch" forName="Child1" refType="h" fact="0"/>
              <dgm:constr type="w" for="ch" forName="Child1" refType="w" fact="0.4927"/>
              <dgm:constr type="h" for="ch" forName="Child1" refType="h" fact="0.2907"/>
            </dgm:constrLst>
          </dgm:if>
          <dgm:if name="Name9" axis="ch ch" ptType="node node" st="1 1" cnt="1 0" func="cnt" op="equ" val="5">
            <dgm:alg type="composite">
              <dgm:param type="ar" val="0.9538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4" refType="primFontSz" refFor="des" refForName="Parent" op="lte"/>
              <dgm:constr type="primFontSz" for="des" forName="Child5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l" for="ch" forName="Accent5" refType="w" fact="0.2858"/>
              <dgm:constr type="t" for="ch" forName="Accent5" refType="h" fact="0.7126"/>
              <dgm:constr type="w" for="ch" forName="Accent5" refType="w" fact="0.1622"/>
              <dgm:constr type="h" for="ch" forName="Accent5" refType="h" fact="0.1333"/>
              <dgm:constr type="l" for="ch" forName="Accent4" refType="w" fact="0.612"/>
              <dgm:constr type="t" for="ch" forName="Accent4" refType="h" fact="0.6834"/>
              <dgm:constr type="w" for="ch" forName="Accent4" refType="w" fact="0.1622"/>
              <dgm:constr type="h" for="ch" forName="Accent4" refType="h" fact="0.1333"/>
              <dgm:constr type="l" for="ch" forName="Accent3" refType="w" fact="0.7435"/>
              <dgm:constr type="t" for="ch" forName="Accent3" refType="h" fact="0.4021"/>
              <dgm:constr type="w" for="ch" forName="Accent3" refType="w" fact="0.1622"/>
              <dgm:constr type="h" for="ch" forName="Accent3" refType="h" fact="0.1333"/>
              <dgm:constr type="l" for="ch" forName="Accent2" refType="w" fact="0.5542"/>
              <dgm:constr type="t" for="ch" forName="Accent2" refType="h" fact="0.1529"/>
              <dgm:constr type="w" for="ch" forName="Accent2" refType="w" fact="0.1622"/>
              <dgm:constr type="h" for="ch" forName="Accent2" refType="h" fact="0.1333"/>
              <dgm:constr type="l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l" for="ch" forName="Child4" refType="w" fact="0.3246"/>
              <dgm:constr type="t" for="ch" forName="Child4" refType="h" fact="0.7093"/>
              <dgm:constr type="w" for="ch" forName="Child4" refType="w" fact="0.3523"/>
              <dgm:constr type="h" for="ch" forName="Child4" refType="h" fact="0.2907"/>
              <dgm:constr type="l" for="ch" forName="Parent" refType="w" fact="0.285"/>
              <dgm:constr type="t" for="ch" forName="Parent" refType="h" fact="0.3226"/>
              <dgm:constr type="w" for="ch" forName="Parent" refType="w" fact="0.4299"/>
              <dgm:constr type="h" for="ch" forName="Parent" refType="h" fact="0.3547"/>
              <dgm:constr type="l" for="ch" forName="Child2" refType="w" fact="0.6477"/>
              <dgm:constr type="t" for="ch" forName="Child2" refType="h" fact="0.1788"/>
              <dgm:constr type="w" for="ch" forName="Child2" refType="w" fact="0.3523"/>
              <dgm:constr type="h" for="ch" forName="Child2" refType="h" fact="0.2907"/>
              <dgm:constr type="l" for="ch" forName="Child3" refType="w" fact="0.6477"/>
              <dgm:constr type="t" for="ch" forName="Child3" refType="h" fact="0.5303"/>
              <dgm:constr type="w" for="ch" forName="Child3" refType="w" fact="0.3523"/>
              <dgm:constr type="h" for="ch" forName="Child3" refType="h" fact="0.2907"/>
              <dgm:constr type="l" for="ch" forName="Child5" refType="w" fact="0"/>
              <dgm:constr type="t" for="ch" forName="Child5" refType="h" fact="0.5305"/>
              <dgm:constr type="w" for="ch" forName="Child5" refType="w" fact="0.3523"/>
              <dgm:constr type="h" for="ch" forName="Child5" refType="h" fact="0.2907"/>
              <dgm:constr type="l" for="ch" forName="Child1" refType="w" fact="0.3246"/>
              <dgm:constr type="t" for="ch" forName="Child1" refType="h" fact="0"/>
              <dgm:constr type="w" for="ch" forName="Child1" refType="w" fact="0.3523"/>
              <dgm:constr type="h" for="ch" forName="Child1" refType="h" fact="0.2907"/>
            </dgm:constrLst>
          </dgm:if>
          <dgm:else name="Name10">
            <dgm:alg type="composite">
              <dgm:param type="ar" val="0.9538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4" refType="primFontSz" refFor="des" refForName="Parent" op="lte"/>
              <dgm:constr type="primFontSz" for="des" forName="Child5" refType="primFontSz" refFor="des" refForName="Parent" op="lte"/>
              <dgm:constr type="primFontSz" for="des" forName="Child6" refType="primFontSz" refFor="des" refForName="Parent" op="lte"/>
              <dgm:constr type="primFontSz" for="des" forName="Child7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ptType="node" op="equ" val="65"/>
              <dgm:constr type="l" for="ch" forName="Accent6" refType="w" fact="0.0934"/>
              <dgm:constr type="t" for="ch" forName="Accent6" refType="h" fact="0.4635"/>
              <dgm:constr type="w" for="ch" forName="Accent6" refType="w" fact="0.1622"/>
              <dgm:constr type="h" for="ch" forName="Accent6" refType="h" fact="0.1333"/>
              <dgm:constr type="l" for="ch" forName="Accent5" refType="w" fact="0.2858"/>
              <dgm:constr type="t" for="ch" forName="Accent5" refType="h" fact="0.7126"/>
              <dgm:constr type="w" for="ch" forName="Accent5" refType="w" fact="0.1622"/>
              <dgm:constr type="h" for="ch" forName="Accent5" refType="h" fact="0.1333"/>
              <dgm:constr type="l" for="ch" forName="Accent4" refType="w" fact="0.612"/>
              <dgm:constr type="t" for="ch" forName="Accent4" refType="h" fact="0.6834"/>
              <dgm:constr type="w" for="ch" forName="Accent4" refType="w" fact="0.1622"/>
              <dgm:constr type="h" for="ch" forName="Accent4" refType="h" fact="0.1333"/>
              <dgm:constr type="l" for="ch" forName="Accent3" refType="w" fact="0.7435"/>
              <dgm:constr type="t" for="ch" forName="Accent3" refType="h" fact="0.4021"/>
              <dgm:constr type="w" for="ch" forName="Accent3" refType="w" fact="0.1622"/>
              <dgm:constr type="h" for="ch" forName="Accent3" refType="h" fact="0.1333"/>
              <dgm:constr type="l" for="ch" forName="Accent2" refType="w" fact="0.5542"/>
              <dgm:constr type="t" for="ch" forName="Accent2" refType="h" fact="0.1529"/>
              <dgm:constr type="w" for="ch" forName="Accent2" refType="w" fact="0.1622"/>
              <dgm:constr type="h" for="ch" forName="Accent2" refType="h" fact="0.1333"/>
              <dgm:constr type="l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l" for="ch" forName="Child4" refType="w" fact="0.3246"/>
              <dgm:constr type="t" for="ch" forName="Child4" refType="h" fact="0.7093"/>
              <dgm:constr type="w" for="ch" forName="Child4" refType="w" fact="0.3523"/>
              <dgm:constr type="h" for="ch" forName="Child4" refType="h" fact="0.2907"/>
              <dgm:constr type="l" for="ch" forName="Parent" refType="w" fact="0.285"/>
              <dgm:constr type="t" for="ch" forName="Parent" refType="h" fact="0.3226"/>
              <dgm:constr type="w" for="ch" forName="Parent" refType="w" fact="0.4299"/>
              <dgm:constr type="h" for="ch" forName="Parent" refType="h" fact="0.3547"/>
              <dgm:constr type="l" for="ch" forName="Child2" refType="w" fact="0.6477"/>
              <dgm:constr type="t" for="ch" forName="Child2" refType="h" fact="0.1788"/>
              <dgm:constr type="w" for="ch" forName="Child2" refType="w" fact="0.3523"/>
              <dgm:constr type="h" for="ch" forName="Child2" refType="h" fact="0.2907"/>
              <dgm:constr type="l" for="ch" forName="Child3" refType="w" fact="0.6477"/>
              <dgm:constr type="t" for="ch" forName="Child3" refType="h" fact="0.5303"/>
              <dgm:constr type="w" for="ch" forName="Child3" refType="w" fact="0.3523"/>
              <dgm:constr type="h" for="ch" forName="Child3" refType="h" fact="0.2907"/>
              <dgm:constr type="l" for="ch" forName="Child5" refType="w" fact="0"/>
              <dgm:constr type="t" for="ch" forName="Child5" refType="h" fact="0.5305"/>
              <dgm:constr type="w" for="ch" forName="Child5" refType="w" fact="0.3523"/>
              <dgm:constr type="h" for="ch" forName="Child5" refType="h" fact="0.2907"/>
              <dgm:constr type="l" for="ch" forName="Child6" refType="w" fact="0"/>
              <dgm:constr type="t" for="ch" forName="Child6" refType="h" fact="0.1784"/>
              <dgm:constr type="w" for="ch" forName="Child6" refType="w" fact="0.3523"/>
              <dgm:constr type="h" for="ch" forName="Child6" refType="h" fact="0.2907"/>
              <dgm:constr type="l" for="ch" forName="Child1" refType="w" fact="0.3246"/>
              <dgm:constr type="t" for="ch" forName="Child1" refType="h" fact="0"/>
              <dgm:constr type="w" for="ch" forName="Child1" refType="w" fact="0.3523"/>
              <dgm:constr type="h" for="ch" forName="Child1" refType="h" fact="0.2907"/>
            </dgm:constrLst>
          </dgm:else>
        </dgm:choose>
      </dgm:if>
      <dgm:else name="Name11">
        <dgm:choose name="Name12">
          <dgm:if name="Name13" axis="ch ch" ptType="node node" st="1 1" cnt="1 0" func="cnt" op="equ" val="0">
            <dgm:alg type="composite">
              <dgm:param type="ar" val="1.1561"/>
            </dgm:alg>
            <dgm:constrLst>
              <dgm:constr type="primFontSz" for="des" forName="Parent" val="65"/>
              <dgm:constr type="l" for="ch" forName="Parent" refType="w" fact="0"/>
              <dgm:constr type="t" for="ch" forName="Parent" refType="h" fact="0"/>
              <dgm:constr type="w" for="ch" forName="Parent" refType="w"/>
              <dgm:constr type="h" for="ch" forName="Parent" refType="h"/>
            </dgm:constrLst>
          </dgm:if>
          <dgm:if name="Name14" axis="ch ch" ptType="node node" st="1 1" cnt="1 0" func="cnt" op="lte" val="1">
            <dgm:alg type="composite">
              <dgm:param type="ar" val="1.368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r" for="ch" forName="Accent1" refType="w" fact="0.8315"/>
              <dgm:constr type="t" for="ch" forName="Accent1" refType="h" fact="0.2946"/>
              <dgm:constr type="w" for="ch" forName="Accent1" refType="w" fact="0.462"/>
              <dgm:constr type="h" for="ch" forName="Accent1" refType="h" fact="0.5472"/>
              <dgm:constr type="r" for="ch" forName="Parent" refType="w"/>
              <dgm:constr type="t" for="ch" forName="Parent" refType="h" fact="0.2885"/>
              <dgm:constr type="w" for="ch" forName="Parent" refType="w" fact="0.6013"/>
              <dgm:constr type="h" for="ch" forName="Parent" refType="h" fact="0.7115"/>
              <dgm:constr type="r" for="ch" forName="Child1" refType="w" fact="0.4927"/>
              <dgm:constr type="t" for="ch" forName="Child1" refType="h" fact="0"/>
              <dgm:constr type="w" for="ch" forName="Child1" refType="w" fact="0.4927"/>
              <dgm:constr type="h" for="ch" forName="Child1" refType="h" fact="0.5831"/>
            </dgm:constrLst>
          </dgm:if>
          <dgm:if name="Name15" axis="ch ch" ptType="node node" st="1 1" cnt="1 0" func="cnt" op="equ" val="2">
            <dgm:alg type="composite">
              <dgm:param type="ar" val="1.0619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2" refType="primFontSz" refFor="des" refForName="Child1" op="equ"/>
              <dgm:constr type="r" for="ch" forName="Accent2" refType="w" fact="0.3587"/>
              <dgm:constr type="t" for="ch" forName="Accent2" refType="h" fact="0.3477"/>
              <dgm:constr type="w" for="ch" forName="Accent2" refType="w" fact="0.2269"/>
              <dgm:constr type="h" for="ch" forName="Accent2" refType="h" fact="0.2076"/>
              <dgm:constr type="r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r" for="ch" forName="Parent" refType="w"/>
              <dgm:constr type="t" for="ch" forName="Parent" refType="h" fact="0.2239"/>
              <dgm:constr type="w" for="ch" forName="Parent" refType="w" fact="0.6013"/>
              <dgm:constr type="h" for="ch" forName="Parent" refType="h" fact="0.5523"/>
              <dgm:constr type="r" for="ch" forName="Child1" refType="w" fact="0.4927"/>
              <dgm:constr type="t" for="ch" forName="Child1" refType="h" fact="0"/>
              <dgm:constr type="w" for="ch" forName="Child1" refType="w" fact="0.4927"/>
              <dgm:constr type="h" for="ch" forName="Child1" refType="h" fact="0.4527"/>
              <dgm:constr type="r" for="ch" forName="Child2" refType="w" fact="0.5073"/>
              <dgm:constr type="t" for="ch" forName="Child2" refType="h" fact="0.5473"/>
              <dgm:constr type="w" for="ch" forName="Child2" refType="w" fact="0.4927"/>
              <dgm:constr type="h" for="ch" forName="Child2" refType="h" fact="0.4527"/>
            </dgm:constrLst>
          </dgm:if>
          <dgm:if name="Name16" axis="ch ch" ptType="node node" st="1 1" cnt="1 0" func="cnt" op="equ" val="3">
            <dgm:alg type="composite">
              <dgm:param type="ar" val="0.8305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r" for="ch" forName="Accent3" refType="w" fact="0.5427"/>
              <dgm:constr type="t" for="ch" forName="Accent3" refType="h" fact="0.6145"/>
              <dgm:constr type="w" for="ch" forName="Accent3" refType="w" fact="0.2269"/>
              <dgm:constr type="h" for="ch" forName="Accent3" refType="h" fact="0.1623"/>
              <dgm:constr type="r" for="ch" forName="Accent2" refType="w" fact="0.3587"/>
              <dgm:constr type="t" for="ch" forName="Accent2" refType="h" fact="0.2719"/>
              <dgm:constr type="w" for="ch" forName="Accent2" refType="w" fact="0.2269"/>
              <dgm:constr type="h" for="ch" forName="Accent2" refType="h" fact="0.1623"/>
              <dgm:constr type="r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r" for="ch" forName="Child3" refType="w" fact="0.9446"/>
              <dgm:constr type="t" for="ch" forName="Child3" refType="h" fact="0.646"/>
              <dgm:constr type="w" for="ch" forName="Child3" refType="w" fact="0.4927"/>
              <dgm:constr type="h" for="ch" forName="Child3" refType="h" fact="0.354"/>
              <dgm:constr type="r" for="ch" forName="Parent" refType="w"/>
              <dgm:constr type="t" for="ch" forName="Parent" refType="h" fact="0.1751"/>
              <dgm:constr type="w" for="ch" forName="Parent" refType="w" fact="0.6013"/>
              <dgm:constr type="h" for="ch" forName="Parent" refType="h" fact="0.4319"/>
              <dgm:constr type="r" for="ch" forName="Child1" refType="w" fact="0.4927"/>
              <dgm:constr type="t" for="ch" forName="Child1" refType="h" fact="0"/>
              <dgm:constr type="w" for="ch" forName="Child1" refType="w" fact="0.4927"/>
              <dgm:constr type="h" for="ch" forName="Child1" refType="h" fact="0.354"/>
              <dgm:constr type="r" for="ch" forName="Child2" refType="w" fact="0.4927"/>
              <dgm:constr type="t" for="ch" forName="Child2" refType="h" fact="0.428"/>
              <dgm:constr type="w" for="ch" forName="Child2" refType="w" fact="0.4927"/>
              <dgm:constr type="h" for="ch" forName="Child2" refType="h" fact="0.354"/>
            </dgm:constrLst>
          </dgm:if>
          <dgm:if name="Name17" axis="ch ch" ptType="node node" st="1 1" cnt="1 0" func="cnt" op="equ" val="4">
            <dgm:alg type="composite">
              <dgm:param type="ar" val="0.682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4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r" for="ch" forName="Accent4" refType="w" fact="0.5427"/>
              <dgm:constr type="t" for="ch" forName="Accent4" refType="h" fact="0.6834"/>
              <dgm:constr type="w" for="ch" forName="Accent4" refType="w" fact="0.2269"/>
              <dgm:constr type="h" for="ch" forName="Accent4" refType="h" fact="0.1333"/>
              <dgm:constr type="r" for="ch" forName="Accent3" refType="w" fact="0.3587"/>
              <dgm:constr type="t" for="ch" forName="Accent3" refType="h" fact="0.4021"/>
              <dgm:constr type="w" for="ch" forName="Accent3" refType="w" fact="0.2269"/>
              <dgm:constr type="h" for="ch" forName="Accent3" refType="h" fact="0.1333"/>
              <dgm:constr type="r" for="ch" forName="Accent2" refType="w" fact="0.6235"/>
              <dgm:constr type="t" for="ch" forName="Accent2" refType="h" fact="0.1529"/>
              <dgm:constr type="w" for="ch" forName="Accent2" refType="w" fact="0.2269"/>
              <dgm:constr type="h" for="ch" forName="Accent2" refType="h" fact="0.1333"/>
              <dgm:constr type="r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r" for="ch" forName="Child4" refType="w" fact="0.9446"/>
              <dgm:constr type="t" for="ch" forName="Child4" refType="h" fact="0.7093"/>
              <dgm:constr type="w" for="ch" forName="Child4" refType="w" fact="0.4927"/>
              <dgm:constr type="h" for="ch" forName="Child4" refType="h" fact="0.2907"/>
              <dgm:constr type="r" for="ch" forName="Parent" refType="w"/>
              <dgm:constr type="t" for="ch" forName="Parent" refType="h" fact="0.3226"/>
              <dgm:constr type="w" for="ch" forName="Parent" refType="w" fact="0.6013"/>
              <dgm:constr type="h" for="ch" forName="Parent" refType="h" fact="0.3547"/>
              <dgm:constr type="r" for="ch" forName="Child2" refType="w" fact="0.4927"/>
              <dgm:constr type="t" for="ch" forName="Child2" refType="h" fact="0.1788"/>
              <dgm:constr type="w" for="ch" forName="Child2" refType="w" fact="0.4927"/>
              <dgm:constr type="h" for="ch" forName="Child2" refType="h" fact="0.2907"/>
              <dgm:constr type="r" for="ch" forName="Child3" refType="w" fact="0.4927"/>
              <dgm:constr type="t" for="ch" forName="Child3" refType="h" fact="0.5303"/>
              <dgm:constr type="w" for="ch" forName="Child3" refType="w" fact="0.4927"/>
              <dgm:constr type="h" for="ch" forName="Child3" refType="h" fact="0.2907"/>
              <dgm:constr type="r" for="ch" forName="Child1" refType="w" fact="0.9446"/>
              <dgm:constr type="t" for="ch" forName="Child1" refType="h" fact="0"/>
              <dgm:constr type="w" for="ch" forName="Child1" refType="w" fact="0.4927"/>
              <dgm:constr type="h" for="ch" forName="Child1" refType="h" fact="0.2907"/>
            </dgm:constrLst>
          </dgm:if>
          <dgm:if name="Name18" axis="ch ch" ptType="node node" st="1 1" cnt="1 0" func="cnt" op="equ" val="5">
            <dgm:alg type="composite">
              <dgm:param type="ar" val="0.9538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4" refType="primFontSz" refFor="des" refForName="Parent" op="lte"/>
              <dgm:constr type="primFontSz" for="des" forName="Child5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r" for="ch" forName="Accent5" refType="w" fact="0.7142"/>
              <dgm:constr type="t" for="ch" forName="Accent5" refType="h" fact="0.7126"/>
              <dgm:constr type="w" for="ch" forName="Accent5" refType="w" fact="0.1622"/>
              <dgm:constr type="h" for="ch" forName="Accent5" refType="h" fact="0.1333"/>
              <dgm:constr type="r" for="ch" forName="Accent4" refType="w" fact="0.388"/>
              <dgm:constr type="t" for="ch" forName="Accent4" refType="h" fact="0.6834"/>
              <dgm:constr type="w" for="ch" forName="Accent4" refType="w" fact="0.1622"/>
              <dgm:constr type="h" for="ch" forName="Accent4" refType="h" fact="0.1333"/>
              <dgm:constr type="r" for="ch" forName="Accent3" refType="w" fact="0.2565"/>
              <dgm:constr type="t" for="ch" forName="Accent3" refType="h" fact="0.4021"/>
              <dgm:constr type="w" for="ch" forName="Accent3" refType="w" fact="0.1622"/>
              <dgm:constr type="h" for="ch" forName="Accent3" refType="h" fact="0.1333"/>
              <dgm:constr type="r" for="ch" forName="Accent2" refType="w" fact="0.4458"/>
              <dgm:constr type="t" for="ch" forName="Accent2" refType="h" fact="0.1529"/>
              <dgm:constr type="w" for="ch" forName="Accent2" refType="w" fact="0.1622"/>
              <dgm:constr type="h" for="ch" forName="Accent2" refType="h" fact="0.1333"/>
              <dgm:constr type="r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r" for="ch" forName="Child4" refType="w" fact="0.6754"/>
              <dgm:constr type="t" for="ch" forName="Child4" refType="h" fact="0.7093"/>
              <dgm:constr type="w" for="ch" forName="Child4" refType="w" fact="0.3523"/>
              <dgm:constr type="h" for="ch" forName="Child4" refType="h" fact="0.2907"/>
              <dgm:constr type="r" for="ch" forName="Parent" refType="w" fact="0.715"/>
              <dgm:constr type="t" for="ch" forName="Parent" refType="h" fact="0.3226"/>
              <dgm:constr type="w" for="ch" forName="Parent" refType="w" fact="0.4299"/>
              <dgm:constr type="h" for="ch" forName="Parent" refType="h" fact="0.3547"/>
              <dgm:constr type="r" for="ch" forName="Child2" refType="w" fact="0.3523"/>
              <dgm:constr type="t" for="ch" forName="Child2" refType="h" fact="0.1788"/>
              <dgm:constr type="w" for="ch" forName="Child2" refType="w" fact="0.3523"/>
              <dgm:constr type="h" for="ch" forName="Child2" refType="h" fact="0.2907"/>
              <dgm:constr type="r" for="ch" forName="Child3" refType="w" fact="0.3523"/>
              <dgm:constr type="t" for="ch" forName="Child3" refType="h" fact="0.5303"/>
              <dgm:constr type="w" for="ch" forName="Child3" refType="w" fact="0.3523"/>
              <dgm:constr type="h" for="ch" forName="Child3" refType="h" fact="0.2907"/>
              <dgm:constr type="r" for="ch" forName="Child5" refType="w"/>
              <dgm:constr type="t" for="ch" forName="Child5" refType="h" fact="0.5305"/>
              <dgm:constr type="w" for="ch" forName="Child5" refType="w" fact="0.3523"/>
              <dgm:constr type="h" for="ch" forName="Child5" refType="h" fact="0.2907"/>
              <dgm:constr type="r" for="ch" forName="Child1" refType="w" fact="0.6754"/>
              <dgm:constr type="t" for="ch" forName="Child1" refType="h" fact="0"/>
              <dgm:constr type="w" for="ch" forName="Child1" refType="w" fact="0.3523"/>
              <dgm:constr type="h" for="ch" forName="Child1" refType="h" fact="0.2907"/>
            </dgm:constrLst>
          </dgm:if>
          <dgm:else name="Name19">
            <dgm:alg type="composite">
              <dgm:param type="ar" val="0.9538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4" refType="primFontSz" refFor="des" refForName="Parent" op="lte"/>
              <dgm:constr type="primFontSz" for="des" forName="Child5" refType="primFontSz" refFor="des" refForName="Parent" op="lte"/>
              <dgm:constr type="primFontSz" for="des" forName="Child6" refType="primFontSz" refFor="des" refForName="Parent" op="lte"/>
              <dgm:constr type="primFontSz" for="des" forName="Child7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ptType="node" op="equ" val="65"/>
              <dgm:constr type="r" for="ch" forName="Accent6" refType="w" fact="0.9066"/>
              <dgm:constr type="t" for="ch" forName="Accent6" refType="h" fact="0.4635"/>
              <dgm:constr type="w" for="ch" forName="Accent6" refType="w" fact="0.1622"/>
              <dgm:constr type="h" for="ch" forName="Accent6" refType="h" fact="0.1333"/>
              <dgm:constr type="r" for="ch" forName="Accent5" refType="w" fact="0.7142"/>
              <dgm:constr type="t" for="ch" forName="Accent5" refType="h" fact="0.7126"/>
              <dgm:constr type="w" for="ch" forName="Accent5" refType="w" fact="0.1622"/>
              <dgm:constr type="h" for="ch" forName="Accent5" refType="h" fact="0.1333"/>
              <dgm:constr type="r" for="ch" forName="Accent4" refType="w" fact="0.388"/>
              <dgm:constr type="t" for="ch" forName="Accent4" refType="h" fact="0.6834"/>
              <dgm:constr type="w" for="ch" forName="Accent4" refType="w" fact="0.1622"/>
              <dgm:constr type="h" for="ch" forName="Accent4" refType="h" fact="0.1333"/>
              <dgm:constr type="r" for="ch" forName="Accent3" refType="w" fact="0.2565"/>
              <dgm:constr type="t" for="ch" forName="Accent3" refType="h" fact="0.4021"/>
              <dgm:constr type="w" for="ch" forName="Accent3" refType="w" fact="0.1622"/>
              <dgm:constr type="h" for="ch" forName="Accent3" refType="h" fact="0.1333"/>
              <dgm:constr type="r" for="ch" forName="Accent2" refType="w" fact="0.4458"/>
              <dgm:constr type="t" for="ch" forName="Accent2" refType="h" fact="0.1529"/>
              <dgm:constr type="w" for="ch" forName="Accent2" refType="w" fact="0.1622"/>
              <dgm:constr type="h" for="ch" forName="Accent2" refType="h" fact="0.1333"/>
              <dgm:constr type="r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r" for="ch" forName="Child4" refType="w" fact="0.6754"/>
              <dgm:constr type="t" for="ch" forName="Child4" refType="h" fact="0.7093"/>
              <dgm:constr type="w" for="ch" forName="Child4" refType="w" fact="0.3523"/>
              <dgm:constr type="h" for="ch" forName="Child4" refType="h" fact="0.2907"/>
              <dgm:constr type="r" for="ch" forName="Parent" refType="w" fact="0.715"/>
              <dgm:constr type="t" for="ch" forName="Parent" refType="h" fact="0.3226"/>
              <dgm:constr type="w" for="ch" forName="Parent" refType="w" fact="0.4299"/>
              <dgm:constr type="h" for="ch" forName="Parent" refType="h" fact="0.3547"/>
              <dgm:constr type="r" for="ch" forName="Child2" refType="w" fact="0.3523"/>
              <dgm:constr type="t" for="ch" forName="Child2" refType="h" fact="0.1788"/>
              <dgm:constr type="w" for="ch" forName="Child2" refType="w" fact="0.3523"/>
              <dgm:constr type="h" for="ch" forName="Child2" refType="h" fact="0.2907"/>
              <dgm:constr type="r" for="ch" forName="Child3" refType="w" fact="0.3523"/>
              <dgm:constr type="t" for="ch" forName="Child3" refType="h" fact="0.5303"/>
              <dgm:constr type="w" for="ch" forName="Child3" refType="w" fact="0.3523"/>
              <dgm:constr type="h" for="ch" forName="Child3" refType="h" fact="0.2907"/>
              <dgm:constr type="r" for="ch" forName="Child5" refType="w"/>
              <dgm:constr type="t" for="ch" forName="Child5" refType="h" fact="0.5305"/>
              <dgm:constr type="w" for="ch" forName="Child5" refType="w" fact="0.3523"/>
              <dgm:constr type="h" for="ch" forName="Child5" refType="h" fact="0.2907"/>
              <dgm:constr type="r" for="ch" forName="Child6" refType="w"/>
              <dgm:constr type="t" for="ch" forName="Child6" refType="h" fact="0.1784"/>
              <dgm:constr type="w" for="ch" forName="Child6" refType="w" fact="0.3523"/>
              <dgm:constr type="h" for="ch" forName="Child6" refType="h" fact="0.2907"/>
              <dgm:constr type="r" for="ch" forName="Child1" refType="w" fact="0.6754"/>
              <dgm:constr type="t" for="ch" forName="Child1" refType="h" fact="0"/>
              <dgm:constr type="w" for="ch" forName="Child1" refType="w" fact="0.3523"/>
              <dgm:constr type="h" for="ch" forName="Child1" refType="h" fact="0.2907"/>
            </dgm:constrLst>
          </dgm:else>
        </dgm:choose>
      </dgm:else>
    </dgm:choose>
    <dgm:forEach name="wrapper" axis="self" ptType="parTrans">
      <dgm:forEach name="accentRepeat" axis="self">
        <dgm:layoutNode name="Accent" styleLbl="bgShp">
          <dgm:alg type="sp"/>
          <dgm:shape xmlns:r="http://schemas.openxmlformats.org/officeDocument/2006/relationships" type="hexagon" r:blip="" zOrderOff="-2">
            <dgm:adjLst>
              <dgm:adj idx="1" val="0.289"/>
              <dgm:adj idx="2" val="1.1547"/>
            </dgm:adjLst>
          </dgm:shape>
          <dgm:presOf/>
        </dgm:layoutNode>
      </dgm:forEach>
    </dgm:forEach>
    <dgm:forEach name="Name20" axis="ch" ptType="node" cnt="1">
      <dgm:layoutNode name="Parent" styleLbl="node0">
        <dgm:varLst>
          <dgm:chMax val="6"/>
          <dgm:chPref val="6"/>
        </dgm:varLst>
        <dgm:alg type="tx"/>
        <dgm:shape xmlns:r="http://schemas.openxmlformats.org/officeDocument/2006/relationships" type="hexagon" r:blip="">
          <dgm:adjLst>
            <dgm:adj idx="1" val="0.2857"/>
            <dgm:adj idx="2" val="1.1547"/>
          </dgm:adjLst>
        </dgm:shape>
        <dgm:presOf axis="self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21" axis="ch ch" ptType="node node" st="1 1" cnt="1 1">
      <dgm:layoutNode name="Accent1">
        <dgm:alg type="sp"/>
        <dgm:shape xmlns:r="http://schemas.openxmlformats.org/officeDocument/2006/relationships" r:blip="" zOrderOff="-2">
          <dgm:adjLst/>
        </dgm:shape>
        <dgm:presOf/>
        <dgm:constrLst/>
        <dgm:forEach name="Name22" ref="accentRepeat"/>
      </dgm:layoutNode>
      <dgm:layoutNode name="Child1" styleLbl="node1">
        <dgm:varLst>
          <dgm:chMax val="0"/>
          <dgm:chPref val="0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hexagon" r:blip="">
          <dgm:adjLst>
            <dgm:adj idx="1" val="0.2857"/>
            <dgm:adj idx="2" val="1.1547"/>
          </dgm:adjLst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23" axis="ch ch" ptType="node node" st="1 2" cnt="1 1">
      <dgm:layoutNode name="Accent2">
        <dgm:alg type="sp"/>
        <dgm:shape xmlns:r="http://schemas.openxmlformats.org/officeDocument/2006/relationships" r:blip="" zOrderOff="-2">
          <dgm:adjLst/>
        </dgm:shape>
        <dgm:presOf/>
        <dgm:constrLst/>
        <dgm:forEach name="Name24" ref="accentRepeat"/>
      </dgm:layoutNode>
      <dgm:layoutNode name="Child2" styleLbl="node1">
        <dgm:varLst>
          <dgm:chMax val="0"/>
          <dgm:chPref val="0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hexagon" r:blip="">
          <dgm:adjLst>
            <dgm:adj idx="1" val="0.2857"/>
            <dgm:adj idx="2" val="1.1547"/>
          </dgm:adjLst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25" axis="ch ch" ptType="node node" st="1 3" cnt="1 1">
      <dgm:layoutNode name="Accent3">
        <dgm:alg type="sp"/>
        <dgm:shape xmlns:r="http://schemas.openxmlformats.org/officeDocument/2006/relationships" r:blip="" zOrderOff="-2">
          <dgm:adjLst/>
        </dgm:shape>
        <dgm:presOf/>
        <dgm:constrLst/>
        <dgm:forEach name="Name26" ref="accentRepeat"/>
      </dgm:layoutNode>
      <dgm:layoutNode name="Child3" styleLbl="node1">
        <dgm:varLst>
          <dgm:chMax val="0"/>
          <dgm:chPref val="0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hexagon" r:blip="">
          <dgm:adjLst>
            <dgm:adj idx="1" val="0.2857"/>
            <dgm:adj idx="2" val="1.1547"/>
          </dgm:adjLst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27" axis="ch ch" ptType="node node" st="1 4" cnt="1 1">
      <dgm:layoutNode name="Accent4">
        <dgm:alg type="sp"/>
        <dgm:shape xmlns:r="http://schemas.openxmlformats.org/officeDocument/2006/relationships" r:blip="">
          <dgm:adjLst/>
        </dgm:shape>
        <dgm:presOf/>
        <dgm:constrLst/>
        <dgm:forEach name="Name28" ref="accentRepeat"/>
      </dgm:layoutNode>
      <dgm:layoutNode name="Child4" styleLbl="node1">
        <dgm:varLst>
          <dgm:chMax val="0"/>
          <dgm:chPref val="0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hexagon" r:blip="">
          <dgm:adjLst>
            <dgm:adj idx="1" val="0.2857"/>
            <dgm:adj idx="2" val="1.1547"/>
          </dgm:adjLst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29" axis="ch ch" ptType="node node" st="1 5" cnt="1 1">
      <dgm:layoutNode name="Accent5">
        <dgm:alg type="sp"/>
        <dgm:shape xmlns:r="http://schemas.openxmlformats.org/officeDocument/2006/relationships" r:blip="">
          <dgm:adjLst/>
        </dgm:shape>
        <dgm:presOf/>
        <dgm:constrLst/>
        <dgm:forEach name="Name30" ref="accentRepeat"/>
      </dgm:layoutNode>
      <dgm:layoutNode name="Child5" styleLbl="node1">
        <dgm:varLst>
          <dgm:chMax val="0"/>
          <dgm:chPref val="0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hexagon" r:blip="">
          <dgm:adjLst>
            <dgm:adj idx="1" val="0.2857"/>
            <dgm:adj idx="2" val="1.1547"/>
          </dgm:adjLst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31" axis="ch ch" ptType="node node" st="1 6" cnt="1 1">
      <dgm:layoutNode name="Accent6">
        <dgm:alg type="sp"/>
        <dgm:shape xmlns:r="http://schemas.openxmlformats.org/officeDocument/2006/relationships" r:blip="">
          <dgm:adjLst/>
        </dgm:shape>
        <dgm:presOf/>
        <dgm:constrLst/>
        <dgm:forEach name="Name32" ref="accentRepeat"/>
      </dgm:layoutNode>
      <dgm:layoutNode name="Child6" styleLbl="node1">
        <dgm:varLst>
          <dgm:chMax val="0"/>
          <dgm:chPref val="0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hexagon" r:blip="">
          <dgm:adjLst>
            <dgm:adj idx="1" val="0.2857"/>
            <dgm:adj idx="2" val="1.1547"/>
          </dgm:adjLst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4#1">
  <dgm:title val=""/>
  <dgm:desc val=""/>
  <dgm:catLst>
    <dgm:cat type="list" pri="13000"/>
    <dgm:cat type="picture" pri="26000"/>
    <dgm:cat type="pictureconvert" pri="26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9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30039" cy="496586"/>
          </a:xfrm>
          <a:prstGeom prst="rect">
            <a:avLst/>
          </a:prstGeom>
        </p:spPr>
        <p:txBody>
          <a:bodyPr vert="horz" lIns="88112" tIns="44056" rIns="88112" bIns="44056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29613" y="0"/>
            <a:ext cx="2930039" cy="496586"/>
          </a:xfrm>
          <a:prstGeom prst="rect">
            <a:avLst/>
          </a:prstGeom>
        </p:spPr>
        <p:txBody>
          <a:bodyPr vert="horz" lIns="88112" tIns="44056" rIns="88112" bIns="44056" rtlCol="0"/>
          <a:lstStyle>
            <a:lvl1pPr algn="r">
              <a:defRPr sz="1200"/>
            </a:lvl1pPr>
          </a:lstStyle>
          <a:p>
            <a:fld id="{92B19468-DDC4-4045-8118-0589438A0243}" type="datetimeFigureOut">
              <a:rPr lang="ru-RU" smtClean="0"/>
              <a:t>03.03.2020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44385"/>
            <a:ext cx="2930039" cy="496586"/>
          </a:xfrm>
          <a:prstGeom prst="rect">
            <a:avLst/>
          </a:prstGeom>
        </p:spPr>
        <p:txBody>
          <a:bodyPr vert="horz" lIns="88112" tIns="44056" rIns="88112" bIns="44056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29613" y="9444385"/>
            <a:ext cx="2930039" cy="496586"/>
          </a:xfrm>
          <a:prstGeom prst="rect">
            <a:avLst/>
          </a:prstGeom>
        </p:spPr>
        <p:txBody>
          <a:bodyPr vert="horz" lIns="88112" tIns="44056" rIns="88112" bIns="44056" rtlCol="0" anchor="b"/>
          <a:lstStyle>
            <a:lvl1pPr algn="r">
              <a:defRPr sz="1200"/>
            </a:lvl1pPr>
          </a:lstStyle>
          <a:p>
            <a:fld id="{D1C8321B-BA4D-4769-9CA4-06B8BFE4A39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9369882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8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62" name="Rectangle 1026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30039" cy="4965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433" tIns="47717" rIns="95433" bIns="47717" numCol="1" anchor="t" anchorCtr="0" compatLnSpc="1">
            <a:prstTxWarp prst="textNoShape">
              <a:avLst/>
            </a:prstTxWarp>
          </a:bodyPr>
          <a:lstStyle>
            <a:lvl1pPr defTabSz="954542" eaLnBrk="0" hangingPunct="0">
              <a:defRPr sz="1300">
                <a:latin typeface="Lucida Sans Unicode" pitchFamily="34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43363" name="Rectangle 1027"/>
          <p:cNvSpPr>
            <a:spLocks noGrp="1" noChangeArrowheads="1"/>
          </p:cNvSpPr>
          <p:nvPr>
            <p:ph type="dt" idx="1"/>
          </p:nvPr>
        </p:nvSpPr>
        <p:spPr bwMode="auto">
          <a:xfrm>
            <a:off x="3831125" y="0"/>
            <a:ext cx="2930039" cy="4965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433" tIns="47717" rIns="95433" bIns="47717" numCol="1" anchor="t" anchorCtr="0" compatLnSpc="1">
            <a:prstTxWarp prst="textNoShape">
              <a:avLst/>
            </a:prstTxWarp>
          </a:bodyPr>
          <a:lstStyle>
            <a:lvl1pPr algn="r" defTabSz="954542" eaLnBrk="0" hangingPunct="0">
              <a:defRPr sz="1300">
                <a:latin typeface="Lucida Sans Unicode" pitchFamily="34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4516" name="Rectangle 1028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585788" y="746125"/>
            <a:ext cx="5589587" cy="37274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143365" name="Rectangle 1029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1085" y="4722192"/>
            <a:ext cx="4958993" cy="4473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433" tIns="47717" rIns="95433" bIns="47717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Haga clic para modificar el estilo de texto del patrón</a:t>
            </a:r>
          </a:p>
          <a:p>
            <a:pPr lvl="1"/>
            <a:r>
              <a:rPr lang="en-US" noProof="0"/>
              <a:t>Segundo nivel</a:t>
            </a:r>
          </a:p>
          <a:p>
            <a:pPr lvl="2"/>
            <a:r>
              <a:rPr lang="en-US" noProof="0"/>
              <a:t>Tercer nivel</a:t>
            </a:r>
          </a:p>
          <a:p>
            <a:pPr lvl="3"/>
            <a:r>
              <a:rPr lang="en-US" noProof="0"/>
              <a:t>Cuarto nivel</a:t>
            </a:r>
          </a:p>
          <a:p>
            <a:pPr lvl="4"/>
            <a:r>
              <a:rPr lang="en-US" noProof="0"/>
              <a:t>Quinto nivel</a:t>
            </a:r>
          </a:p>
        </p:txBody>
      </p:sp>
      <p:sp>
        <p:nvSpPr>
          <p:cNvPr id="143366" name="Rectangle 1030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45928"/>
            <a:ext cx="2930039" cy="4965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433" tIns="47717" rIns="95433" bIns="47717" numCol="1" anchor="b" anchorCtr="0" compatLnSpc="1">
            <a:prstTxWarp prst="textNoShape">
              <a:avLst/>
            </a:prstTxWarp>
          </a:bodyPr>
          <a:lstStyle>
            <a:lvl1pPr defTabSz="954542" eaLnBrk="0" hangingPunct="0">
              <a:defRPr sz="1300">
                <a:latin typeface="Lucida Sans Unicode" pitchFamily="34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43367" name="Rectangle 1031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31125" y="9445928"/>
            <a:ext cx="2930039" cy="4965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433" tIns="47717" rIns="95433" bIns="47717" numCol="1" anchor="b" anchorCtr="0" compatLnSpc="1">
            <a:prstTxWarp prst="textNoShape">
              <a:avLst/>
            </a:prstTxWarp>
          </a:bodyPr>
          <a:lstStyle>
            <a:lvl1pPr algn="r" defTabSz="954542">
              <a:defRPr sz="1300">
                <a:latin typeface="Lucida Sans Unicode" charset="0"/>
              </a:defRPr>
            </a:lvl1pPr>
          </a:lstStyle>
          <a:p>
            <a:fld id="{6D8157E3-3826-2C41-9BC7-B5E1A9C27A5E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532781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ＭＳ Ｐゴシック" charset="0"/>
        <a:cs typeface="MS PGothic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itchFamily="34" charset="-128"/>
        <a:cs typeface="MS PGothic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itchFamily="34" charset="-128"/>
        <a:cs typeface="MS PGothic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itchFamily="34" charset="-128"/>
        <a:cs typeface="MS PGothic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itchFamily="34" charset="-128"/>
        <a:cs typeface="MS PGothic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959CC77-B287-4DF2-89F7-72DD96F948EE}" type="slidenum">
              <a:rPr lang="ru-RU">
                <a:solidFill>
                  <a:prstClr val="black"/>
                </a:solidFill>
              </a:rPr>
              <a:pPr/>
              <a:t>2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140290" name="Rectangle 8"/>
          <p:cNvSpPr txBox="1">
            <a:spLocks noGrp="1" noChangeArrowheads="1"/>
          </p:cNvSpPr>
          <p:nvPr/>
        </p:nvSpPr>
        <p:spPr bwMode="auto">
          <a:xfrm>
            <a:off x="3845414" y="9441936"/>
            <a:ext cx="2937662" cy="5368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7788" tIns="0" rIns="17788" bIns="0" anchor="b"/>
          <a:lstStyle/>
          <a:p>
            <a:pPr algn="r" defTabSz="854027"/>
            <a:fld id="{3EDEE99D-943B-4715-8E41-4F739C3B6D15}" type="slidenum">
              <a:rPr lang="fr-FR" sz="900" i="1">
                <a:solidFill>
                  <a:srgbClr val="EEECE1"/>
                </a:solidFill>
                <a:latin typeface="Times New Roman" pitchFamily="18" charset="0"/>
              </a:rPr>
              <a:pPr algn="r" defTabSz="854027"/>
              <a:t>2</a:t>
            </a:fld>
            <a:endParaRPr lang="fr-FR" sz="900" i="1" dirty="0">
              <a:solidFill>
                <a:srgbClr val="EEECE1"/>
              </a:solidFill>
              <a:latin typeface="Times New Roman" pitchFamily="18" charset="0"/>
            </a:endParaRPr>
          </a:p>
        </p:txBody>
      </p:sp>
      <p:sp>
        <p:nvSpPr>
          <p:cNvPr id="1402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773113" y="871538"/>
            <a:ext cx="5211762" cy="3475037"/>
          </a:xfrm>
          <a:ln/>
        </p:spPr>
      </p:sp>
      <p:sp>
        <p:nvSpPr>
          <p:cNvPr id="14029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1489" y="4726147"/>
            <a:ext cx="4956622" cy="4189320"/>
          </a:xfrm>
        </p:spPr>
        <p:txBody>
          <a:bodyPr lIns="85976" tIns="42989" rIns="85976" bIns="42989"/>
          <a:lstStyle/>
          <a:p>
            <a:r>
              <a:rPr lang="ru-RU" dirty="0" smtClean="0"/>
              <a:t>Вакцинация стала заложницей своего успеха </a:t>
            </a:r>
            <a:endParaRPr lang="en-US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9953">
              <a:defRPr sz="22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1pPr>
            <a:lvl2pPr marL="715907" indent="-275349" defTabSz="949953">
              <a:defRPr sz="22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2pPr>
            <a:lvl3pPr marL="1101395" indent="-220279" defTabSz="949953">
              <a:defRPr sz="22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3pPr>
            <a:lvl4pPr marL="1541953" indent="-220279" defTabSz="949953">
              <a:defRPr sz="22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4pPr>
            <a:lvl5pPr marL="1982511" indent="-220279" defTabSz="949953">
              <a:defRPr sz="22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5pPr>
            <a:lvl6pPr marL="2423069" indent="-220279" defTabSz="949953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6pPr>
            <a:lvl7pPr marL="2863626" indent="-220279" defTabSz="949953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7pPr>
            <a:lvl8pPr marL="3304184" indent="-220279" defTabSz="949953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8pPr>
            <a:lvl9pPr marL="3744742" indent="-220279" defTabSz="949953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9pPr>
          </a:lstStyle>
          <a:p>
            <a:fld id="{AF9559AA-708D-4D1E-96A4-D3A9DF2177C3}" type="slidenum">
              <a:rPr lang="fr-FR" altLang="en-US" sz="1000">
                <a:solidFill>
                  <a:srgbClr val="000000"/>
                </a:solidFill>
                <a:latin typeface="Lucida Sans Unicode" panose="020B0602030504020204" pitchFamily="34" charset="0"/>
              </a:rPr>
              <a:pPr/>
              <a:t>28</a:t>
            </a:fld>
            <a:endParaRPr lang="fr-FR" altLang="en-US" sz="1000">
              <a:solidFill>
                <a:srgbClr val="000000"/>
              </a:solidFill>
              <a:latin typeface="Lucida Sans Unicode" panose="020B0602030504020204" pitchFamily="34" charset="0"/>
            </a:endParaRPr>
          </a:p>
        </p:txBody>
      </p:sp>
      <p:sp>
        <p:nvSpPr>
          <p:cNvPr id="348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8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6741472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345" name="Rectangle 7">
            <a:extLst>
              <a:ext uri="{FF2B5EF4-FFF2-40B4-BE49-F238E27FC236}">
                <a16:creationId xmlns:a16="http://schemas.microsoft.com/office/drawing/2014/main" xmlns="" id="{B709BE9D-2FF1-8D41-A175-B64560A7B99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9953">
              <a:defRPr sz="19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15907" indent="-275349" defTabSz="949953">
              <a:defRPr sz="19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01395" indent="-220279" defTabSz="949953">
              <a:defRPr sz="19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541953" indent="-220279" defTabSz="949953">
              <a:defRPr sz="19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1982511" indent="-220279" defTabSz="949953">
              <a:defRPr sz="19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423069" indent="-220279" defTabSz="949953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863626" indent="-220279" defTabSz="949953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304184" indent="-220279" defTabSz="949953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744742" indent="-220279" defTabSz="949953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fld id="{AA513D3A-509F-B543-B4BF-93B85904527C}" type="slidenum">
              <a:rPr lang="fr-FR" altLang="es-ES_tradnl" sz="1000">
                <a:solidFill>
                  <a:srgbClr val="000000"/>
                </a:solidFill>
                <a:latin typeface="Lucida Sans Unicode" panose="020B0602030504020204" pitchFamily="34" charset="0"/>
              </a:rPr>
              <a:pPr/>
              <a:t>29</a:t>
            </a:fld>
            <a:endParaRPr lang="fr-FR" altLang="es-ES_tradnl" sz="1000">
              <a:solidFill>
                <a:srgbClr val="000000"/>
              </a:solidFill>
              <a:latin typeface="Lucida Sans Unicode" panose="020B0602030504020204" pitchFamily="34" charset="0"/>
            </a:endParaRPr>
          </a:p>
        </p:txBody>
      </p:sp>
      <p:sp>
        <p:nvSpPr>
          <p:cNvPr id="185346" name="Rectangle 2">
            <a:extLst>
              <a:ext uri="{FF2B5EF4-FFF2-40B4-BE49-F238E27FC236}">
                <a16:creationId xmlns:a16="http://schemas.microsoft.com/office/drawing/2014/main" xmlns="" id="{CB4B6514-48F7-0744-A145-A0821D9B325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5347" name="Rectangle 3">
            <a:extLst>
              <a:ext uri="{FF2B5EF4-FFF2-40B4-BE49-F238E27FC236}">
                <a16:creationId xmlns:a16="http://schemas.microsoft.com/office/drawing/2014/main" xmlns="" id="{C93315E7-708E-8E4D-950D-B702008C666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s-ES_tradnl"/>
              <a:t>Incidence B and C higher in MCC countries</a:t>
            </a:r>
          </a:p>
          <a:p>
            <a:r>
              <a:rPr lang="en-GB" altLang="es-ES_tradnl"/>
              <a:t>C reduced by 90%</a:t>
            </a:r>
          </a:p>
          <a:p>
            <a:r>
              <a:rPr lang="en-GB" altLang="es-ES_tradnl"/>
              <a:t>B reduced by 40%</a:t>
            </a:r>
          </a:p>
          <a:p>
            <a:r>
              <a:rPr lang="en-GB" altLang="es-ES_tradnl"/>
              <a:t>In-non MCC countries, incidence has remained constant</a:t>
            </a:r>
          </a:p>
          <a:p>
            <a:r>
              <a:rPr lang="en-GB" altLang="es-ES_tradnl"/>
              <a:t>In MCC countries, B serogroup is either stable or declining – not filling in any ecological niche and capsule switching not clinically significant.</a:t>
            </a:r>
          </a:p>
        </p:txBody>
      </p:sp>
    </p:spTree>
    <p:extLst>
      <p:ext uri="{BB962C8B-B14F-4D97-AF65-F5344CB8AC3E}">
        <p14:creationId xmlns:p14="http://schemas.microsoft.com/office/powerpoint/2010/main" val="265242059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585788" y="746125"/>
            <a:ext cx="5589587" cy="372745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8157E3-3826-2C41-9BC7-B5E1A9C27A5E}" type="slidenum">
              <a:rPr lang="en-US" smtClean="0"/>
              <a:pPr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541305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Вакцины, включенные в национальные программы иммунизации, безопасны и эффективны; од-</a:t>
            </a:r>
          </a:p>
          <a:p>
            <a:r>
              <a:rPr lang="ru-RU" dirty="0" err="1" smtClean="0"/>
              <a:t>нако</a:t>
            </a:r>
            <a:r>
              <a:rPr lang="ru-RU" dirty="0" smtClean="0"/>
              <a:t>, как и многие другие фармацевтические препараты, вакцины не полностью свободны от</a:t>
            </a:r>
          </a:p>
          <a:p>
            <a:r>
              <a:rPr lang="ru-RU" dirty="0" smtClean="0"/>
              <a:t>риска, и после иммунизации могут развиваться побочные проявления. Несмотря на то, что боль-</a:t>
            </a:r>
          </a:p>
          <a:p>
            <a:r>
              <a:rPr lang="ru-RU" dirty="0" err="1" smtClean="0"/>
              <a:t>шинство</a:t>
            </a:r>
            <a:r>
              <a:rPr lang="ru-RU" dirty="0" smtClean="0"/>
              <a:t> подобных событий проходят в легкой форме (например, покраснение кожи в месте </a:t>
            </a:r>
            <a:r>
              <a:rPr lang="ru-RU" dirty="0" err="1" smtClean="0"/>
              <a:t>инъ</a:t>
            </a:r>
            <a:r>
              <a:rPr lang="ru-RU" dirty="0" smtClean="0"/>
              <a:t>-</a:t>
            </a:r>
          </a:p>
          <a:p>
            <a:r>
              <a:rPr lang="ru-RU" dirty="0" err="1" smtClean="0"/>
              <a:t>екции</a:t>
            </a:r>
            <a:r>
              <a:rPr lang="ru-RU" dirty="0" smtClean="0"/>
              <a:t>, повышение температуры), в очень редких случаях могут развиваться и более серьезные</a:t>
            </a:r>
          </a:p>
          <a:p>
            <a:r>
              <a:rPr lang="ru-RU" dirty="0" smtClean="0"/>
              <a:t>реакции (например, судороги, анафилаксия) (Приложение 1).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8157E3-3826-2C41-9BC7-B5E1A9C27A5E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126640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b="0" i="0" u="none" strike="noStrike" kern="1200" baseline="0" dirty="0" smtClean="0">
                <a:solidFill>
                  <a:schemeClr val="tx1"/>
                </a:solidFill>
                <a:latin typeface="Times New Roman" pitchFamily="18" charset="0"/>
                <a:ea typeface="ＭＳ Ｐゴシック" charset="0"/>
                <a:cs typeface="MS PGothic" charset="0"/>
              </a:rPr>
              <a:t>Национальные контрольные органы устанавливают специальные правила для трех фаз </a:t>
            </a:r>
            <a:r>
              <a:rPr lang="ru-RU" sz="1200" b="0" i="0" u="none" strike="noStrike" kern="1200" baseline="0" dirty="0" err="1" smtClean="0">
                <a:solidFill>
                  <a:schemeClr val="tx1"/>
                </a:solidFill>
                <a:latin typeface="Times New Roman" pitchFamily="18" charset="0"/>
                <a:ea typeface="ＭＳ Ｐゴシック" charset="0"/>
                <a:cs typeface="MS PGothic" charset="0"/>
              </a:rPr>
              <a:t>клиниче</a:t>
            </a:r>
            <a:r>
              <a:rPr lang="ru-RU" sz="1200" b="0" i="0" u="none" strike="noStrike" kern="1200" baseline="0" dirty="0" smtClean="0">
                <a:solidFill>
                  <a:schemeClr val="tx1"/>
                </a:solidFill>
                <a:latin typeface="Times New Roman" pitchFamily="18" charset="0"/>
                <a:ea typeface="ＭＳ Ｐゴシック" charset="0"/>
                <a:cs typeface="MS PGothic" charset="0"/>
              </a:rPr>
              <a:t>-</a:t>
            </a:r>
          </a:p>
          <a:p>
            <a:r>
              <a:rPr lang="ru-RU" sz="1200" b="0" i="0" u="none" strike="noStrike" kern="1200" baseline="0" dirty="0" err="1" smtClean="0">
                <a:solidFill>
                  <a:schemeClr val="tx1"/>
                </a:solidFill>
                <a:latin typeface="Times New Roman" pitchFamily="18" charset="0"/>
                <a:ea typeface="ＭＳ Ｐゴシック" charset="0"/>
                <a:cs typeface="MS PGothic" charset="0"/>
              </a:rPr>
              <a:t>ских</a:t>
            </a:r>
            <a:r>
              <a:rPr lang="ru-RU" sz="1200" b="0" i="0" u="none" strike="noStrike" kern="1200" baseline="0" dirty="0" smtClean="0">
                <a:solidFill>
                  <a:schemeClr val="tx1"/>
                </a:solidFill>
                <a:latin typeface="Times New Roman" pitchFamily="18" charset="0"/>
                <a:ea typeface="ＭＳ Ｐゴシック" charset="0"/>
                <a:cs typeface="MS PGothic" charset="0"/>
              </a:rPr>
              <a:t> исследований, чтобы обеспечить безопасность добровольцев, принимающих в них участие.</a:t>
            </a:r>
          </a:p>
          <a:p>
            <a:r>
              <a:rPr lang="ru-RU" sz="1200" b="0" i="0" u="none" strike="noStrike" kern="1200" baseline="0" dirty="0" smtClean="0">
                <a:solidFill>
                  <a:schemeClr val="tx1"/>
                </a:solidFill>
                <a:latin typeface="Times New Roman" pitchFamily="18" charset="0"/>
                <a:ea typeface="ＭＳ Ｐゴシック" charset="0"/>
                <a:cs typeface="MS PGothic" charset="0"/>
              </a:rPr>
              <a:t>Сначала исследователи изучают действие вакцины на взрослых добровольцах.</a:t>
            </a:r>
          </a:p>
          <a:p>
            <a:r>
              <a:rPr lang="ru-RU" sz="1200" b="0" i="0" u="none" strike="noStrike" kern="1200" baseline="0" dirty="0" smtClean="0">
                <a:solidFill>
                  <a:schemeClr val="tx1"/>
                </a:solidFill>
                <a:latin typeface="Times New Roman" pitchFamily="18" charset="0"/>
                <a:ea typeface="ＭＳ Ｐゴシック" charset="0"/>
                <a:cs typeface="MS PGothic" charset="0"/>
              </a:rPr>
              <a:t>•• </a:t>
            </a:r>
            <a:r>
              <a:rPr lang="ru-RU" sz="1200" b="0" i="1" u="none" strike="noStrike" kern="1200" baseline="0" dirty="0" smtClean="0">
                <a:solidFill>
                  <a:schemeClr val="tx1"/>
                </a:solidFill>
                <a:latin typeface="Times New Roman" pitchFamily="18" charset="0"/>
                <a:ea typeface="ＭＳ Ｐゴシック" charset="0"/>
                <a:cs typeface="MS PGothic" charset="0"/>
              </a:rPr>
              <a:t>Фаза I: </a:t>
            </a:r>
            <a:r>
              <a:rPr lang="ru-RU" sz="1200" b="0" i="0" u="none" strike="noStrike" kern="1200" baseline="0" dirty="0" smtClean="0">
                <a:solidFill>
                  <a:schemeClr val="tx1"/>
                </a:solidFill>
                <a:latin typeface="Times New Roman" pitchFamily="18" charset="0"/>
                <a:ea typeface="ＭＳ Ｐゴシック" charset="0"/>
                <a:cs typeface="MS PGothic" charset="0"/>
              </a:rPr>
              <a:t>20-100 здоровых добровольцев: определяется, безопасна ли вакцина, обладает ли она</a:t>
            </a:r>
          </a:p>
          <a:p>
            <a:r>
              <a:rPr lang="ru-RU" sz="1200" b="0" i="0" u="none" strike="noStrike" kern="1200" baseline="0" dirty="0" smtClean="0">
                <a:solidFill>
                  <a:schemeClr val="tx1"/>
                </a:solidFill>
                <a:latin typeface="Times New Roman" pitchFamily="18" charset="0"/>
                <a:ea typeface="ＭＳ Ｐゴシック" charset="0"/>
                <a:cs typeface="MS PGothic" charset="0"/>
              </a:rPr>
              <a:t>иммуногенностью и вызывает ли какие-либо серьезные побочные реакции.</a:t>
            </a:r>
          </a:p>
          <a:p>
            <a:r>
              <a:rPr lang="ru-RU" sz="1200" b="0" i="0" u="none" strike="noStrike" kern="1200" baseline="0" dirty="0" smtClean="0">
                <a:solidFill>
                  <a:schemeClr val="tx1"/>
                </a:solidFill>
                <a:latin typeface="Times New Roman" pitchFamily="18" charset="0"/>
                <a:ea typeface="ＭＳ Ｐゴシック" charset="0"/>
                <a:cs typeface="MS PGothic" charset="0"/>
              </a:rPr>
              <a:t>•• </a:t>
            </a:r>
            <a:r>
              <a:rPr lang="ru-RU" sz="1200" b="0" i="1" u="none" strike="noStrike" kern="1200" baseline="0" dirty="0" smtClean="0">
                <a:solidFill>
                  <a:schemeClr val="tx1"/>
                </a:solidFill>
                <a:latin typeface="Times New Roman" pitchFamily="18" charset="0"/>
                <a:ea typeface="ＭＳ Ｐゴシック" charset="0"/>
                <a:cs typeface="MS PGothic" charset="0"/>
              </a:rPr>
              <a:t>Фаза II: </a:t>
            </a:r>
            <a:r>
              <a:rPr lang="ru-RU" sz="1200" b="0" i="0" u="none" strike="noStrike" kern="1200" baseline="0" dirty="0" smtClean="0">
                <a:solidFill>
                  <a:schemeClr val="tx1"/>
                </a:solidFill>
                <a:latin typeface="Times New Roman" pitchFamily="18" charset="0"/>
                <a:ea typeface="ＭＳ Ｐゴシック" charset="0"/>
                <a:cs typeface="MS PGothic" charset="0"/>
              </a:rPr>
              <a:t>В исследовании этой фазы принимают участие несколько сотен добровольцев, и ос-</a:t>
            </a:r>
          </a:p>
          <a:p>
            <a:r>
              <a:rPr lang="ru-RU" sz="1200" b="0" i="0" u="none" strike="noStrike" kern="1200" baseline="0" dirty="0" err="1" smtClean="0">
                <a:solidFill>
                  <a:schemeClr val="tx1"/>
                </a:solidFill>
                <a:latin typeface="Times New Roman" pitchFamily="18" charset="0"/>
                <a:ea typeface="ＭＳ Ｐゴシック" charset="0"/>
                <a:cs typeface="MS PGothic" charset="0"/>
              </a:rPr>
              <a:t>новная</a:t>
            </a:r>
            <a:r>
              <a:rPr lang="ru-RU" sz="1200" b="0" i="0" u="none" strike="noStrike" kern="1200" baseline="0" dirty="0" smtClean="0">
                <a:solidFill>
                  <a:schemeClr val="tx1"/>
                </a:solidFill>
                <a:latin typeface="Times New Roman" pitchFamily="18" charset="0"/>
                <a:ea typeface="ＭＳ Ｐゴシック" charset="0"/>
                <a:cs typeface="MS PGothic" charset="0"/>
              </a:rPr>
              <a:t> цель – определить наиболее распространенные побочные эффекты в ближайшее</a:t>
            </a:r>
          </a:p>
          <a:p>
            <a:r>
              <a:rPr lang="ru-RU" sz="1200" b="0" i="0" u="none" strike="noStrike" kern="1200" baseline="0" dirty="0" smtClean="0">
                <a:solidFill>
                  <a:schemeClr val="tx1"/>
                </a:solidFill>
                <a:latin typeface="Times New Roman" pitchFamily="18" charset="0"/>
                <a:ea typeface="ＭＳ Ｐゴシック" charset="0"/>
                <a:cs typeface="MS PGothic" charset="0"/>
              </a:rPr>
              <a:t>время после вакцинации, установить, есть ли связь между разными дозами вакцины и </a:t>
            </a:r>
            <a:r>
              <a:rPr lang="ru-RU" sz="1200" b="0" i="0" u="none" strike="noStrike" kern="1200" baseline="0" dirty="0" err="1" smtClean="0">
                <a:solidFill>
                  <a:schemeClr val="tx1"/>
                </a:solidFill>
                <a:latin typeface="Times New Roman" pitchFamily="18" charset="0"/>
                <a:ea typeface="ＭＳ Ｐゴシック" charset="0"/>
                <a:cs typeface="MS PGothic" charset="0"/>
              </a:rPr>
              <a:t>каки</a:t>
            </a:r>
            <a:r>
              <a:rPr lang="ru-RU" sz="1200" b="0" i="0" u="none" strike="noStrike" kern="1200" baseline="0" dirty="0" smtClean="0">
                <a:solidFill>
                  <a:schemeClr val="tx1"/>
                </a:solidFill>
                <a:latin typeface="Times New Roman" pitchFamily="18" charset="0"/>
                <a:ea typeface="ＭＳ Ｐゴシック" charset="0"/>
                <a:cs typeface="MS PGothic" charset="0"/>
              </a:rPr>
              <a:t>-</a:t>
            </a:r>
          </a:p>
          <a:p>
            <a:r>
              <a:rPr lang="ru-RU" sz="1200" b="0" i="0" u="none" strike="noStrike" kern="1200" baseline="0" dirty="0" smtClean="0">
                <a:solidFill>
                  <a:schemeClr val="tx1"/>
                </a:solidFill>
                <a:latin typeface="Times New Roman" pitchFamily="18" charset="0"/>
                <a:ea typeface="ＭＳ Ｐゴシック" charset="0"/>
                <a:cs typeface="MS PGothic" charset="0"/>
              </a:rPr>
              <a:t>ми-либо побочными эффектами, а также изучить, как иммунная система добровольцев </a:t>
            </a:r>
            <a:r>
              <a:rPr lang="ru-RU" sz="1200" b="0" i="0" u="none" strike="noStrike" kern="1200" baseline="0" dirty="0" err="1" smtClean="0">
                <a:solidFill>
                  <a:schemeClr val="tx1"/>
                </a:solidFill>
                <a:latin typeface="Times New Roman" pitchFamily="18" charset="0"/>
                <a:ea typeface="ＭＳ Ｐゴシック" charset="0"/>
                <a:cs typeface="MS PGothic" charset="0"/>
              </a:rPr>
              <a:t>реаги</a:t>
            </a:r>
            <a:r>
              <a:rPr lang="ru-RU" sz="1200" b="0" i="0" u="none" strike="noStrike" kern="1200" baseline="0" dirty="0" smtClean="0">
                <a:solidFill>
                  <a:schemeClr val="tx1"/>
                </a:solidFill>
                <a:latin typeface="Times New Roman" pitchFamily="18" charset="0"/>
                <a:ea typeface="ＭＳ Ｐゴシック" charset="0"/>
                <a:cs typeface="MS PGothic" charset="0"/>
              </a:rPr>
              <a:t>-</a:t>
            </a:r>
          </a:p>
          <a:p>
            <a:r>
              <a:rPr lang="ru-RU" sz="1200" b="0" i="0" u="none" strike="noStrike" kern="1200" baseline="0" dirty="0" err="1" smtClean="0">
                <a:solidFill>
                  <a:schemeClr val="tx1"/>
                </a:solidFill>
                <a:latin typeface="Times New Roman" pitchFamily="18" charset="0"/>
                <a:ea typeface="ＭＳ Ｐゴシック" charset="0"/>
                <a:cs typeface="MS PGothic" charset="0"/>
              </a:rPr>
              <a:t>рует</a:t>
            </a:r>
            <a:r>
              <a:rPr lang="ru-RU" sz="1200" b="0" i="0" u="none" strike="noStrike" kern="1200" baseline="0" dirty="0" smtClean="0">
                <a:solidFill>
                  <a:schemeClr val="tx1"/>
                </a:solidFill>
                <a:latin typeface="Times New Roman" pitchFamily="18" charset="0"/>
                <a:ea typeface="ＭＳ Ｐゴシック" charset="0"/>
                <a:cs typeface="MS PGothic" charset="0"/>
              </a:rPr>
              <a:t> на вакцину.</a:t>
            </a:r>
          </a:p>
          <a:p>
            <a:r>
              <a:rPr lang="ru-RU" sz="1200" b="0" i="0" u="none" strike="noStrike" kern="1200" baseline="0" dirty="0" smtClean="0">
                <a:solidFill>
                  <a:schemeClr val="tx1"/>
                </a:solidFill>
                <a:latin typeface="Times New Roman" pitchFamily="18" charset="0"/>
                <a:ea typeface="ＭＳ Ｐゴシック" charset="0"/>
                <a:cs typeface="MS PGothic" charset="0"/>
              </a:rPr>
              <a:t>•• </a:t>
            </a:r>
            <a:r>
              <a:rPr lang="ru-RU" sz="1200" b="0" i="1" u="none" strike="noStrike" kern="1200" baseline="0" dirty="0" smtClean="0">
                <a:solidFill>
                  <a:schemeClr val="tx1"/>
                </a:solidFill>
                <a:latin typeface="Times New Roman" pitchFamily="18" charset="0"/>
                <a:ea typeface="ＭＳ Ｐゴシック" charset="0"/>
                <a:cs typeface="MS PGothic" charset="0"/>
              </a:rPr>
              <a:t>Фаза III: </a:t>
            </a:r>
            <a:r>
              <a:rPr lang="ru-RU" sz="1200" b="0" i="0" u="none" strike="noStrike" kern="1200" baseline="0" dirty="0" smtClean="0">
                <a:solidFill>
                  <a:schemeClr val="tx1"/>
                </a:solidFill>
                <a:latin typeface="Times New Roman" pitchFamily="18" charset="0"/>
                <a:ea typeface="ＭＳ Ｐゴシック" charset="0"/>
                <a:cs typeface="MS PGothic" charset="0"/>
              </a:rPr>
              <a:t>В исследовании этой фазы принимают участие сотни и тысячи добровольцев, и здесь</a:t>
            </a:r>
          </a:p>
          <a:p>
            <a:r>
              <a:rPr lang="ru-RU" sz="1200" b="0" i="0" u="none" strike="noStrike" kern="1200" baseline="0" dirty="0" smtClean="0">
                <a:solidFill>
                  <a:schemeClr val="tx1"/>
                </a:solidFill>
                <a:latin typeface="Times New Roman" pitchFamily="18" charset="0"/>
                <a:ea typeface="ＭＳ Ｐゴシック" charset="0"/>
                <a:cs typeface="MS PGothic" charset="0"/>
              </a:rPr>
              <a:t>ставится задача определить, будут ли наблюдаться различия в состоянии здоровья людей,</a:t>
            </a:r>
          </a:p>
          <a:p>
            <a:r>
              <a:rPr lang="ru-RU" sz="1200" b="0" i="0" u="none" strike="noStrike" kern="1200" baseline="0" dirty="0" smtClean="0">
                <a:solidFill>
                  <a:schemeClr val="tx1"/>
                </a:solidFill>
                <a:latin typeface="Times New Roman" pitchFamily="18" charset="0"/>
                <a:ea typeface="ＭＳ Ｐゴシック" charset="0"/>
                <a:cs typeface="MS PGothic" charset="0"/>
              </a:rPr>
              <a:t>получивших и не получивших вакцину, а также оценить безопасность, эффективность </a:t>
            </a:r>
            <a:r>
              <a:rPr lang="ru-RU" sz="1200" b="0" i="0" u="none" strike="noStrike" kern="1200" baseline="0" dirty="0" err="1" smtClean="0">
                <a:solidFill>
                  <a:schemeClr val="tx1"/>
                </a:solidFill>
                <a:latin typeface="Times New Roman" pitchFamily="18" charset="0"/>
                <a:ea typeface="ＭＳ Ｐゴシック" charset="0"/>
                <a:cs typeface="MS PGothic" charset="0"/>
              </a:rPr>
              <a:t>вакци</a:t>
            </a:r>
            <a:r>
              <a:rPr lang="ru-RU" sz="1200" b="0" i="0" u="none" strike="noStrike" kern="1200" baseline="0" dirty="0" smtClean="0">
                <a:solidFill>
                  <a:schemeClr val="tx1"/>
                </a:solidFill>
                <a:latin typeface="Times New Roman" pitchFamily="18" charset="0"/>
                <a:ea typeface="ＭＳ Ｐゴシック" charset="0"/>
                <a:cs typeface="MS PGothic" charset="0"/>
              </a:rPr>
              <a:t>-</a:t>
            </a:r>
          </a:p>
          <a:p>
            <a:r>
              <a:rPr lang="ru-RU" sz="1200" b="0" i="0" u="none" strike="noStrike" kern="1200" baseline="0" dirty="0" err="1" smtClean="0">
                <a:solidFill>
                  <a:schemeClr val="tx1"/>
                </a:solidFill>
                <a:latin typeface="Times New Roman" pitchFamily="18" charset="0"/>
                <a:ea typeface="ＭＳ Ｐゴシック" charset="0"/>
                <a:cs typeface="MS PGothic" charset="0"/>
              </a:rPr>
              <a:t>ны</a:t>
            </a:r>
            <a:r>
              <a:rPr lang="ru-RU" sz="1200" b="0" i="0" u="none" strike="noStrike" kern="1200" baseline="0" dirty="0" smtClean="0">
                <a:solidFill>
                  <a:schemeClr val="tx1"/>
                </a:solidFill>
                <a:latin typeface="Times New Roman" pitchFamily="18" charset="0"/>
                <a:ea typeface="ＭＳ Ｐゴシック" charset="0"/>
                <a:cs typeface="MS PGothic" charset="0"/>
              </a:rPr>
              <a:t> и наиболее распространенные побочные эффекты.</a:t>
            </a:r>
          </a:p>
          <a:p>
            <a:r>
              <a:rPr lang="ru-RU" sz="1200" b="0" i="0" u="none" strike="noStrike" kern="1200" baseline="0" dirty="0" smtClean="0">
                <a:solidFill>
                  <a:schemeClr val="tx1"/>
                </a:solidFill>
                <a:latin typeface="Times New Roman" pitchFamily="18" charset="0"/>
                <a:ea typeface="ＭＳ Ｐゴシック" charset="0"/>
                <a:cs typeface="MS PGothic" charset="0"/>
              </a:rPr>
              <a:t>После получения доказательств безопасности и эффективности вакцины контрольный орган вы-</a:t>
            </a:r>
          </a:p>
          <a:p>
            <a:r>
              <a:rPr lang="ru-RU" sz="1200" b="0" i="0" u="none" strike="noStrike" kern="1200" baseline="0" dirty="0" smtClean="0">
                <a:solidFill>
                  <a:schemeClr val="tx1"/>
                </a:solidFill>
                <a:latin typeface="Times New Roman" pitchFamily="18" charset="0"/>
                <a:ea typeface="ＭＳ Ｐゴシック" charset="0"/>
                <a:cs typeface="MS PGothic" charset="0"/>
              </a:rPr>
              <a:t>дает регистрационное удостоверение/разрешение на продажу и распространение вакцины. И с</a:t>
            </a:r>
          </a:p>
          <a:p>
            <a:r>
              <a:rPr lang="ru-RU" sz="1200" b="0" i="0" u="none" strike="noStrike" kern="1200" baseline="0" dirty="0" smtClean="0">
                <a:solidFill>
                  <a:schemeClr val="tx1"/>
                </a:solidFill>
                <a:latin typeface="Times New Roman" pitchFamily="18" charset="0"/>
                <a:ea typeface="ＭＳ Ｐゴシック" charset="0"/>
                <a:cs typeface="MS PGothic" charset="0"/>
              </a:rPr>
              <a:t>этого момента начинается осуществление пострегистрационного мониторинга вакцины.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8157E3-3826-2C41-9BC7-B5E1A9C27A5E}" type="slidenum">
              <a:rPr lang="en-US" smtClean="0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450284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b="0" i="0" u="none" strike="noStrike" kern="1200" baseline="0" dirty="0" smtClean="0">
                <a:solidFill>
                  <a:schemeClr val="tx1"/>
                </a:solidFill>
                <a:latin typeface="Times New Roman" pitchFamily="18" charset="0"/>
                <a:ea typeface="ＭＳ Ｐゴシック" charset="0"/>
                <a:cs typeface="MS PGothic" charset="0"/>
              </a:rPr>
              <a:t>Национальный контрольный орган выдает регистрационное удостоверение на вакцину только</a:t>
            </a:r>
          </a:p>
          <a:p>
            <a:r>
              <a:rPr lang="ru-RU" sz="1200" b="0" i="0" u="none" strike="noStrike" kern="1200" baseline="0" dirty="0" smtClean="0">
                <a:solidFill>
                  <a:schemeClr val="tx1"/>
                </a:solidFill>
                <a:latin typeface="Times New Roman" pitchFamily="18" charset="0"/>
                <a:ea typeface="ＭＳ Ｐゴシック" charset="0"/>
                <a:cs typeface="MS PGothic" charset="0"/>
              </a:rPr>
              <a:t>при условии ее безопасности и эффективности, а также если преимущества превышают риски,</a:t>
            </a:r>
          </a:p>
          <a:p>
            <a:r>
              <a:rPr lang="ru-RU" sz="1200" b="0" i="0" u="none" strike="noStrike" kern="1200" baseline="0" dirty="0" smtClean="0">
                <a:solidFill>
                  <a:schemeClr val="tx1"/>
                </a:solidFill>
                <a:latin typeface="Times New Roman" pitchFamily="18" charset="0"/>
                <a:ea typeface="ＭＳ Ｐゴシック" charset="0"/>
                <a:cs typeface="MS PGothic" charset="0"/>
              </a:rPr>
              <a:t>связанные с ее использованием1-3. Затем начинается серийный выпуск вакцины. Производите-</a:t>
            </a:r>
          </a:p>
          <a:p>
            <a:r>
              <a:rPr lang="ru-RU" sz="1200" b="0" i="0" u="none" strike="noStrike" kern="1200" baseline="0" dirty="0" smtClean="0">
                <a:solidFill>
                  <a:schemeClr val="tx1"/>
                </a:solidFill>
                <a:latin typeface="Times New Roman" pitchFamily="18" charset="0"/>
                <a:ea typeface="ＭＳ Ｐゴシック" charset="0"/>
                <a:cs typeface="MS PGothic" charset="0"/>
              </a:rPr>
              <a:t>ли должны проводить контрольные испытания каждой серии вакцины, чтобы гарантировать ее</a:t>
            </a:r>
          </a:p>
          <a:p>
            <a:r>
              <a:rPr lang="ru-RU" sz="1200" b="0" i="0" u="none" strike="noStrike" kern="1200" baseline="0" dirty="0" smtClean="0">
                <a:solidFill>
                  <a:schemeClr val="tx1"/>
                </a:solidFill>
                <a:latin typeface="Times New Roman" pitchFamily="18" charset="0"/>
                <a:ea typeface="ＭＳ Ｐゴシック" charset="0"/>
                <a:cs typeface="MS PGothic" charset="0"/>
              </a:rPr>
              <a:t>безопасность, фармакологическую чистоту и активность. Выпуск серии в обращение </a:t>
            </a:r>
            <a:r>
              <a:rPr lang="ru-RU" sz="1200" b="0" i="0" u="none" strike="noStrike" kern="1200" baseline="0" dirty="0" err="1" smtClean="0">
                <a:solidFill>
                  <a:schemeClr val="tx1"/>
                </a:solidFill>
                <a:latin typeface="Times New Roman" pitchFamily="18" charset="0"/>
                <a:ea typeface="ＭＳ Ｐゴシック" charset="0"/>
                <a:cs typeface="MS PGothic" charset="0"/>
              </a:rPr>
              <a:t>разреша</a:t>
            </a:r>
            <a:r>
              <a:rPr lang="ru-RU" sz="1200" b="0" i="0" u="none" strike="noStrike" kern="1200" baseline="0" dirty="0" smtClean="0">
                <a:solidFill>
                  <a:schemeClr val="tx1"/>
                </a:solidFill>
                <a:latin typeface="Times New Roman" pitchFamily="18" charset="0"/>
                <a:ea typeface="ＭＳ Ｐゴシック" charset="0"/>
                <a:cs typeface="MS PGothic" charset="0"/>
              </a:rPr>
              <a:t>-</a:t>
            </a:r>
          </a:p>
          <a:p>
            <a:r>
              <a:rPr lang="ru-RU" sz="1200" b="0" i="0" u="none" strike="noStrike" kern="1200" baseline="0" dirty="0" err="1" smtClean="0">
                <a:solidFill>
                  <a:schemeClr val="tx1"/>
                </a:solidFill>
                <a:latin typeface="Times New Roman" pitchFamily="18" charset="0"/>
                <a:ea typeface="ＭＳ Ｐゴシック" charset="0"/>
                <a:cs typeface="MS PGothic" charset="0"/>
              </a:rPr>
              <a:t>ется</a:t>
            </a:r>
            <a:r>
              <a:rPr lang="ru-RU" sz="1200" b="0" i="0" u="none" strike="noStrike" kern="1200" baseline="0" dirty="0" smtClean="0">
                <a:solidFill>
                  <a:schemeClr val="tx1"/>
                </a:solidFill>
                <a:latin typeface="Times New Roman" pitchFamily="18" charset="0"/>
                <a:ea typeface="ＭＳ Ｐゴシック" charset="0"/>
                <a:cs typeface="MS PGothic" charset="0"/>
              </a:rPr>
              <a:t> только после того, как национальный контрольный орган проведет оценку безопасности и</a:t>
            </a:r>
          </a:p>
          <a:p>
            <a:r>
              <a:rPr lang="ru-RU" sz="1200" b="0" i="0" u="none" strike="noStrike" kern="1200" baseline="0" dirty="0" smtClean="0">
                <a:solidFill>
                  <a:schemeClr val="tx1"/>
                </a:solidFill>
                <a:latin typeface="Times New Roman" pitchFamily="18" charset="0"/>
                <a:ea typeface="ＭＳ Ｐゴシック" charset="0"/>
                <a:cs typeface="MS PGothic" charset="0"/>
              </a:rPr>
              <a:t>2. БЕЗОПАСНОСТЬ ВАКЦИН 3</a:t>
            </a:r>
          </a:p>
          <a:p>
            <a:r>
              <a:rPr lang="ru-RU" sz="1200" b="0" i="0" u="none" strike="noStrike" kern="1200" baseline="0" dirty="0" smtClean="0">
                <a:solidFill>
                  <a:schemeClr val="tx1"/>
                </a:solidFill>
                <a:latin typeface="Times New Roman" pitchFamily="18" charset="0"/>
                <a:ea typeface="ＭＳ Ｐゴシック" charset="0"/>
                <a:cs typeface="MS PGothic" charset="0"/>
              </a:rPr>
              <a:t>качества при регулярном инспектировании производства. Каждая производимая серия вакцины</a:t>
            </a:r>
          </a:p>
          <a:p>
            <a:r>
              <a:rPr lang="ru-RU" sz="1200" b="0" i="0" u="none" strike="noStrike" kern="1200" baseline="0" dirty="0" smtClean="0">
                <a:solidFill>
                  <a:schemeClr val="tx1"/>
                </a:solidFill>
                <a:latin typeface="Times New Roman" pitchFamily="18" charset="0"/>
                <a:ea typeface="ＭＳ Ｐゴシック" charset="0"/>
                <a:cs typeface="MS PGothic" charset="0"/>
              </a:rPr>
              <a:t>должна быть подвергнута контрольным тестам и проверена на предмет безопасности, </a:t>
            </a:r>
            <a:r>
              <a:rPr lang="ru-RU" sz="1200" b="0" i="0" u="none" strike="noStrike" kern="1200" baseline="0" dirty="0" err="1" smtClean="0">
                <a:solidFill>
                  <a:schemeClr val="tx1"/>
                </a:solidFill>
                <a:latin typeface="Times New Roman" pitchFamily="18" charset="0"/>
                <a:ea typeface="ＭＳ Ｐゴシック" charset="0"/>
                <a:cs typeface="MS PGothic" charset="0"/>
              </a:rPr>
              <a:t>иммуно</a:t>
            </a:r>
            <a:r>
              <a:rPr lang="ru-RU" sz="1200" b="0" i="0" u="none" strike="noStrike" kern="1200" baseline="0" dirty="0" smtClean="0">
                <a:solidFill>
                  <a:schemeClr val="tx1"/>
                </a:solidFill>
                <a:latin typeface="Times New Roman" pitchFamily="18" charset="0"/>
                <a:ea typeface="ＭＳ Ｐゴシック" charset="0"/>
                <a:cs typeface="MS PGothic" charset="0"/>
              </a:rPr>
              <a:t>-</a:t>
            </a:r>
          </a:p>
          <a:p>
            <a:r>
              <a:rPr lang="ru-RU" sz="1200" b="0" i="0" u="none" strike="noStrike" kern="1200" baseline="0" dirty="0" smtClean="0">
                <a:solidFill>
                  <a:schemeClr val="tx1"/>
                </a:solidFill>
                <a:latin typeface="Times New Roman" pitchFamily="18" charset="0"/>
                <a:ea typeface="ＭＳ Ｐゴシック" charset="0"/>
                <a:cs typeface="MS PGothic" charset="0"/>
              </a:rPr>
              <a:t>генной активности и фармакологической чистоты для обеспечения одинакового качества каждой</a:t>
            </a:r>
          </a:p>
          <a:p>
            <a:r>
              <a:rPr lang="ru-RU" sz="1200" b="0" i="0" u="none" strike="noStrike" kern="1200" baseline="0" dirty="0" smtClean="0">
                <a:solidFill>
                  <a:schemeClr val="tx1"/>
                </a:solidFill>
                <a:latin typeface="Times New Roman" pitchFamily="18" charset="0"/>
                <a:ea typeface="ＭＳ Ｐゴシック" charset="0"/>
                <a:cs typeface="MS PGothic" charset="0"/>
              </a:rPr>
              <a:t>дозы вакцины. Кроме того, каждой серии присваивается идентификационный код, по которому ее</a:t>
            </a:r>
          </a:p>
          <a:p>
            <a:r>
              <a:rPr lang="ru-RU" sz="1200" b="0" i="0" u="none" strike="noStrike" kern="1200" baseline="0" dirty="0" smtClean="0">
                <a:solidFill>
                  <a:schemeClr val="tx1"/>
                </a:solidFill>
                <a:latin typeface="Times New Roman" pitchFamily="18" charset="0"/>
                <a:ea typeface="ＭＳ Ｐゴシック" charset="0"/>
                <a:cs typeface="MS PGothic" charset="0"/>
              </a:rPr>
              <a:t>можно отслеживать.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8157E3-3826-2C41-9BC7-B5E1A9C27A5E}" type="slidenum">
              <a:rPr lang="en-US" smtClean="0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739478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674" name="1 Marcador de imagen de diapositiva"/>
          <p:cNvSpPr>
            <a:spLocks noGrp="1" noRot="1" noChangeAspect="1" noTextEdit="1"/>
          </p:cNvSpPr>
          <p:nvPr>
            <p:ph type="sldImg"/>
          </p:nvPr>
        </p:nvSpPr>
        <p:spPr>
          <a:xfrm>
            <a:off x="585788" y="746125"/>
            <a:ext cx="5589587" cy="3727450"/>
          </a:xfrm>
          <a:ln/>
        </p:spPr>
      </p:sp>
      <p:sp>
        <p:nvSpPr>
          <p:cNvPr id="156675" name="2 Marcador de notas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s-ES" altLang="en-US" smtClean="0"/>
          </a:p>
        </p:txBody>
      </p:sp>
      <p:sp>
        <p:nvSpPr>
          <p:cNvPr id="156676" name="3 Marcador de número de diapositiva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54542">
              <a:defRPr sz="22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1pPr>
            <a:lvl2pPr marL="715907" indent="-275349" defTabSz="954542">
              <a:defRPr sz="22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2pPr>
            <a:lvl3pPr marL="1101395" indent="-220279" defTabSz="954542">
              <a:defRPr sz="22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3pPr>
            <a:lvl4pPr marL="1541953" indent="-220279" defTabSz="954542">
              <a:defRPr sz="22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4pPr>
            <a:lvl5pPr marL="1982511" indent="-220279" defTabSz="954542">
              <a:defRPr sz="22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5pPr>
            <a:lvl6pPr marL="2423069" indent="-220279" defTabSz="954542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6pPr>
            <a:lvl7pPr marL="2863626" indent="-220279" defTabSz="954542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7pPr>
            <a:lvl8pPr marL="3304184" indent="-220279" defTabSz="954542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8pPr>
            <a:lvl9pPr marL="3744742" indent="-220279" defTabSz="954542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9pPr>
          </a:lstStyle>
          <a:p>
            <a:fld id="{D77F07FF-1F5F-4BB0-B0E4-BBD820DF6BA3}" type="slidenum">
              <a:rPr lang="en-US" altLang="en-US" sz="1300">
                <a:solidFill>
                  <a:prstClr val="black"/>
                </a:solidFill>
                <a:latin typeface="Lucida Sans Unicode" panose="020B0602030504020204" pitchFamily="34" charset="0"/>
              </a:rPr>
              <a:pPr/>
              <a:t>16</a:t>
            </a:fld>
            <a:endParaRPr lang="en-US" altLang="en-US" sz="1300">
              <a:solidFill>
                <a:prstClr val="black"/>
              </a:solidFill>
              <a:latin typeface="Lucida Sans Unicode" panose="020B0602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8270016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7" name="Slide Image Placeholder 1">
            <a:extLst>
              <a:ext uri="{FF2B5EF4-FFF2-40B4-BE49-F238E27FC236}">
                <a16:creationId xmlns="" xmlns:a16="http://schemas.microsoft.com/office/drawing/2014/main" id="{97E882AF-B6E3-D145-ACC1-B539A51E0049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585788" y="746125"/>
            <a:ext cx="5589587" cy="3727450"/>
          </a:xfrm>
          <a:ln/>
        </p:spPr>
      </p:sp>
      <p:sp>
        <p:nvSpPr>
          <p:cNvPr id="66562" name="Notes Placeholder 2">
            <a:extLst>
              <a:ext uri="{FF2B5EF4-FFF2-40B4-BE49-F238E27FC236}">
                <a16:creationId xmlns="" xmlns:a16="http://schemas.microsoft.com/office/drawing/2014/main" id="{8A6B95E0-C5E3-2A41-AD66-FDBCBC9EEA0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/>
          </a:extLst>
        </p:spPr>
        <p:txBody>
          <a:bodyPr/>
          <a:lstStyle/>
          <a:p>
            <a:pPr>
              <a:defRPr/>
            </a:pPr>
            <a:r>
              <a:rPr lang="en-US" dirty="0">
                <a:latin typeface="+mn-lt"/>
              </a:rPr>
              <a:t>The KEY player, the most important single factor in immunization demand is the HCP </a:t>
            </a:r>
            <a:r>
              <a:rPr lang="en-US" dirty="0" err="1">
                <a:latin typeface="+mn-lt"/>
              </a:rPr>
              <a:t>reccomendation</a:t>
            </a:r>
            <a:r>
              <a:rPr lang="en-US" dirty="0">
                <a:latin typeface="+mn-lt"/>
              </a:rPr>
              <a:t>. The proactive </a:t>
            </a:r>
            <a:r>
              <a:rPr lang="en-US" dirty="0" err="1">
                <a:latin typeface="+mn-lt"/>
              </a:rPr>
              <a:t>reccomendation</a:t>
            </a:r>
            <a:r>
              <a:rPr lang="en-US" dirty="0">
                <a:latin typeface="+mn-lt"/>
              </a:rPr>
              <a:t> of vaccination of a committed HCP even ALONE, can indeed overpass and compensate any other gap on immunity drivers and demand. The HCP usually stays in the vaccination </a:t>
            </a:r>
            <a:r>
              <a:rPr lang="en-US" dirty="0" err="1">
                <a:latin typeface="+mn-lt"/>
              </a:rPr>
              <a:t>favouring</a:t>
            </a:r>
            <a:r>
              <a:rPr lang="en-US" dirty="0">
                <a:latin typeface="+mn-lt"/>
              </a:rPr>
              <a:t> side, not being against vaccines does not necessarily means being PROACTIVE towards vaccination. For this reason, </a:t>
            </a:r>
            <a:r>
              <a:rPr lang="en-US" dirty="0" err="1">
                <a:latin typeface="+mn-lt"/>
              </a:rPr>
              <a:t>pasive</a:t>
            </a:r>
            <a:r>
              <a:rPr lang="en-US" dirty="0">
                <a:latin typeface="+mn-lt"/>
              </a:rPr>
              <a:t> attitude and skepticism of the HCP are key issues that must be addressed and wherever possible prevented</a:t>
            </a:r>
          </a:p>
        </p:txBody>
      </p:sp>
      <p:sp>
        <p:nvSpPr>
          <p:cNvPr id="96259" name="Slide Number Placeholder 3">
            <a:extLst>
              <a:ext uri="{FF2B5EF4-FFF2-40B4-BE49-F238E27FC236}">
                <a16:creationId xmlns="" xmlns:a16="http://schemas.microsoft.com/office/drawing/2014/main" id="{B324F29E-53A7-2148-BA9D-B36767C8481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90600">
              <a:defRPr sz="23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 defTabSz="990600">
              <a:defRPr sz="23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 defTabSz="990600">
              <a:defRPr sz="23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 defTabSz="990600">
              <a:defRPr sz="23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 defTabSz="990600">
              <a:defRPr sz="23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fld id="{D4C27D12-4A2F-F646-94B0-740315D6659A}" type="slidenum">
              <a:rPr lang="en-US" altLang="es-ES" sz="1300" smtClean="0">
                <a:solidFill>
                  <a:srgbClr val="000000"/>
                </a:solidFill>
                <a:latin typeface="Lucida Sans Unicode" panose="020B0602030504020204" pitchFamily="34" charset="0"/>
              </a:rPr>
              <a:pPr/>
              <a:t>17</a:t>
            </a:fld>
            <a:endParaRPr lang="en-US" altLang="es-ES" sz="1300">
              <a:solidFill>
                <a:srgbClr val="000000"/>
              </a:solidFill>
              <a:latin typeface="Lucida Sans Unicode" panose="020B0602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2322130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5" name="Slide Image Placeholder 1">
            <a:extLst>
              <a:ext uri="{FF2B5EF4-FFF2-40B4-BE49-F238E27FC236}">
                <a16:creationId xmlns="" xmlns:a16="http://schemas.microsoft.com/office/drawing/2014/main" id="{8908B831-080E-2C4C-8870-AC8980D58E1C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585788" y="746125"/>
            <a:ext cx="5589587" cy="3727450"/>
          </a:xfrm>
          <a:ln/>
        </p:spPr>
      </p:sp>
      <p:sp>
        <p:nvSpPr>
          <p:cNvPr id="66562" name="Notes Placeholder 2">
            <a:extLst>
              <a:ext uri="{FF2B5EF4-FFF2-40B4-BE49-F238E27FC236}">
                <a16:creationId xmlns="" xmlns:a16="http://schemas.microsoft.com/office/drawing/2014/main" id="{138B52EA-9DD9-8840-A8CB-D5022CB79A3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/>
          </a:extLst>
        </p:spPr>
        <p:txBody>
          <a:bodyPr/>
          <a:lstStyle/>
          <a:p>
            <a:pPr>
              <a:defRPr/>
            </a:pPr>
            <a:endParaRPr lang="en-US" dirty="0">
              <a:latin typeface="+mn-lt"/>
            </a:endParaRPr>
          </a:p>
        </p:txBody>
      </p:sp>
      <p:sp>
        <p:nvSpPr>
          <p:cNvPr id="98307" name="Slide Number Placeholder 3">
            <a:extLst>
              <a:ext uri="{FF2B5EF4-FFF2-40B4-BE49-F238E27FC236}">
                <a16:creationId xmlns="" xmlns:a16="http://schemas.microsoft.com/office/drawing/2014/main" id="{7DC6C1F6-990D-2A4B-A894-F0180E2A651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90600">
              <a:defRPr sz="23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 defTabSz="990600">
              <a:defRPr sz="23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 defTabSz="990600">
              <a:defRPr sz="23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 defTabSz="990600">
              <a:defRPr sz="23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 defTabSz="990600">
              <a:defRPr sz="23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fld id="{C37DB033-7DEE-6E47-AB9F-2E3A9C0B4152}" type="slidenum">
              <a:rPr lang="en-US" altLang="es-ES" sz="1300" smtClean="0">
                <a:solidFill>
                  <a:srgbClr val="000000"/>
                </a:solidFill>
                <a:latin typeface="Lucida Sans Unicode" panose="020B0602030504020204" pitchFamily="34" charset="0"/>
              </a:rPr>
              <a:pPr/>
              <a:t>18</a:t>
            </a:fld>
            <a:endParaRPr lang="en-US" altLang="es-ES" sz="1300">
              <a:solidFill>
                <a:srgbClr val="000000"/>
              </a:solidFill>
              <a:latin typeface="Lucida Sans Unicode" panose="020B0602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1202639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585788" y="746125"/>
            <a:ext cx="5589587" cy="372745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041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lt-LT" smtClean="0"/>
          </a:p>
        </p:txBody>
      </p:sp>
      <p:sp>
        <p:nvSpPr>
          <p:cNvPr id="6042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fld id="{F6C68F5C-5E48-427B-ADEE-4ED00A76D05A}" type="slidenum">
              <a:rPr lang="lt-LT" smtClean="0">
                <a:latin typeface="Calibri" pitchFamily="34" charset="0"/>
              </a:rPr>
              <a:pPr eaLnBrk="1" hangingPunct="1"/>
              <a:t>23</a:t>
            </a:fld>
            <a:endParaRPr lang="lt-LT" smtClean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1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6562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latin typeface="Times New Roman" charset="0"/>
            </a:endParaRPr>
          </a:p>
        </p:txBody>
      </p:sp>
      <p:sp>
        <p:nvSpPr>
          <p:cNvPr id="66563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54542">
              <a:defRPr sz="2200">
                <a:solidFill>
                  <a:schemeClr val="tx1"/>
                </a:solidFill>
                <a:latin typeface="Tahoma" charset="0"/>
                <a:ea typeface="ＭＳ Ｐゴシック" charset="0"/>
                <a:cs typeface="MS PGothic" charset="0"/>
              </a:defRPr>
            </a:lvl1pPr>
            <a:lvl2pPr marL="715907" indent="-275349" defTabSz="954542">
              <a:defRPr sz="2200">
                <a:solidFill>
                  <a:schemeClr val="tx1"/>
                </a:solidFill>
                <a:latin typeface="Tahoma" charset="0"/>
                <a:ea typeface="MS PGothic" charset="0"/>
                <a:cs typeface="MS PGothic" charset="0"/>
              </a:defRPr>
            </a:lvl2pPr>
            <a:lvl3pPr marL="1101395" indent="-220279" defTabSz="954542">
              <a:defRPr sz="2200">
                <a:solidFill>
                  <a:schemeClr val="tx1"/>
                </a:solidFill>
                <a:latin typeface="Tahoma" charset="0"/>
                <a:ea typeface="MS PGothic" charset="0"/>
                <a:cs typeface="MS PGothic" charset="0"/>
              </a:defRPr>
            </a:lvl3pPr>
            <a:lvl4pPr marL="1541953" indent="-220279" defTabSz="954542">
              <a:defRPr sz="2200">
                <a:solidFill>
                  <a:schemeClr val="tx1"/>
                </a:solidFill>
                <a:latin typeface="Tahoma" charset="0"/>
                <a:ea typeface="MS PGothic" charset="0"/>
                <a:cs typeface="MS PGothic" charset="0"/>
              </a:defRPr>
            </a:lvl4pPr>
            <a:lvl5pPr marL="1982511" indent="-220279" defTabSz="954542">
              <a:defRPr sz="2200">
                <a:solidFill>
                  <a:schemeClr val="tx1"/>
                </a:solidFill>
                <a:latin typeface="Tahoma" charset="0"/>
                <a:ea typeface="MS PGothic" charset="0"/>
                <a:cs typeface="MS PGothic" charset="0"/>
              </a:defRPr>
            </a:lvl5pPr>
            <a:lvl6pPr marL="2423069" indent="-220279" defTabSz="954542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ahoma" charset="0"/>
                <a:ea typeface="MS PGothic" charset="0"/>
                <a:cs typeface="MS PGothic" charset="0"/>
              </a:defRPr>
            </a:lvl6pPr>
            <a:lvl7pPr marL="2863626" indent="-220279" defTabSz="954542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ahoma" charset="0"/>
                <a:ea typeface="MS PGothic" charset="0"/>
                <a:cs typeface="MS PGothic" charset="0"/>
              </a:defRPr>
            </a:lvl7pPr>
            <a:lvl8pPr marL="3304184" indent="-220279" defTabSz="954542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ahoma" charset="0"/>
                <a:ea typeface="MS PGothic" charset="0"/>
                <a:cs typeface="MS PGothic" charset="0"/>
              </a:defRPr>
            </a:lvl8pPr>
            <a:lvl9pPr marL="3744742" indent="-220279" defTabSz="954542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ahoma" charset="0"/>
                <a:ea typeface="MS PGothic" charset="0"/>
                <a:cs typeface="MS PGothic" charset="0"/>
              </a:defRPr>
            </a:lvl9pPr>
          </a:lstStyle>
          <a:p>
            <a:fld id="{6EF2CC54-61F3-8C41-9833-C447A573405B}" type="slidenum">
              <a:rPr lang="en-US" sz="1300">
                <a:solidFill>
                  <a:srgbClr val="000000"/>
                </a:solidFill>
                <a:latin typeface="Lucida Sans Unicode" charset="0"/>
              </a:rPr>
              <a:pPr/>
              <a:t>27</a:t>
            </a:fld>
            <a:endParaRPr lang="en-US" sz="1300">
              <a:solidFill>
                <a:srgbClr val="000000"/>
              </a:solidFill>
              <a:latin typeface="Lucida Sans Unicode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4739153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tiff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6.xml"/></Relationships>
</file>

<file path=ppt/slideLayouts/_rels/slideLayout1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tiff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6.xml"/></Relationships>
</file>

<file path=ppt/slideLayouts/_rels/slideLayout1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iff"/><Relationship Id="rId1" Type="http://schemas.openxmlformats.org/officeDocument/2006/relationships/slideMaster" Target="../slideMasters/slideMaster16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tiff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7.xml"/></Relationships>
</file>

<file path=ppt/slideLayouts/_rels/slideLayout1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tiff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7.xml"/></Relationships>
</file>

<file path=ppt/slideLayouts/_rels/slideLayout1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iff"/><Relationship Id="rId1" Type="http://schemas.openxmlformats.org/officeDocument/2006/relationships/slideMaster" Target="../slideMasters/slideMaster17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tiff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8.xml"/></Relationships>
</file>

<file path=ppt/slideLayouts/_rels/slideLayout1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tiff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8.xml"/></Relationships>
</file>

<file path=ppt/slideLayouts/_rels/slideLayout1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iff"/><Relationship Id="rId1" Type="http://schemas.openxmlformats.org/officeDocument/2006/relationships/slideMaster" Target="../slideMasters/slideMaster18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9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1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9.xml"/></Relationships>
</file>

<file path=ppt/slideLayouts/_rels/slideLayout1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1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1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0.xml"/></Relationships>
</file>

<file path=ppt/slideLayouts/_rels/slideLayout1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1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0.xml"/></Relationships>
</file>

<file path=ppt/slideLayouts/_rels/slideLayout1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1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1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1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1.xml"/></Relationships>
</file>

<file path=ppt/slideLayouts/_rels/slideLayout1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1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1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2.xml"/></Relationships>
</file>

<file path=ppt/slideLayouts/_rels/slideLayout1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1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2.xml"/></Relationships>
</file>

<file path=ppt/slideLayouts/_rels/slideLayout1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1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3.xml"/></Relationships>
</file>

<file path=ppt/slideLayouts/_rels/slideLayout1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3.xml"/></Relationships>
</file>

<file path=ppt/slideLayouts/_rels/slideLayout1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1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1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4.xml"/></Relationships>
</file>

<file path=ppt/slideLayouts/_rels/slideLayout1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4.xml"/></Relationships>
</file>

<file path=ppt/slideLayouts/_rels/slideLayout1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1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1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1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1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1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1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1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1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1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1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1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1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6.xml"/></Relationships>
</file>

<file path=ppt/slideLayouts/_rels/slideLayout1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1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7.xml"/></Relationships>
</file>

<file path=ppt/slideLayouts/_rels/slideLayout1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1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4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4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5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6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4"/>
          <p:cNvGrpSpPr>
            <a:grpSpLocks/>
          </p:cNvGrpSpPr>
          <p:nvPr/>
        </p:nvGrpSpPr>
        <p:grpSpPr bwMode="auto">
          <a:xfrm>
            <a:off x="6351592" y="3462338"/>
            <a:ext cx="3225800" cy="3092450"/>
            <a:chOff x="2514" y="3069"/>
            <a:chExt cx="974" cy="1051"/>
          </a:xfrm>
        </p:grpSpPr>
        <p:sp>
          <p:nvSpPr>
            <p:cNvPr id="5" name="Rectangle 5"/>
            <p:cNvSpPr>
              <a:spLocks noChangeArrowheads="1"/>
            </p:cNvSpPr>
            <p:nvPr userDrawn="1"/>
          </p:nvSpPr>
          <p:spPr bwMode="auto">
            <a:xfrm>
              <a:off x="2743" y="3968"/>
              <a:ext cx="56" cy="15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/>
          </p:spPr>
          <p:txBody>
            <a:bodyPr wrap="none" anchor="ctr">
              <a:spAutoFit/>
            </a:bodyPr>
            <a:lstStyle>
              <a:lvl1pPr eaLnBrk="0" hangingPunct="0">
                <a:defRPr sz="2300">
                  <a:solidFill>
                    <a:schemeClr val="tx1"/>
                  </a:solidFill>
                  <a:latin typeface="Tahoma" pitchFamily="34" charset="0"/>
                  <a:ea typeface="MS PGothic" pitchFamily="34" charset="-128"/>
                </a:defRPr>
              </a:lvl1pPr>
              <a:lvl2pPr marL="742950" indent="-285750" eaLnBrk="0" hangingPunct="0">
                <a:defRPr sz="2300">
                  <a:solidFill>
                    <a:schemeClr val="tx1"/>
                  </a:solidFill>
                  <a:latin typeface="Tahoma" pitchFamily="34" charset="0"/>
                  <a:ea typeface="MS PGothic" pitchFamily="34" charset="-128"/>
                </a:defRPr>
              </a:lvl2pPr>
              <a:lvl3pPr marL="1143000" indent="-228600" eaLnBrk="0" hangingPunct="0">
                <a:defRPr sz="2300">
                  <a:solidFill>
                    <a:schemeClr val="tx1"/>
                  </a:solidFill>
                  <a:latin typeface="Tahoma" pitchFamily="34" charset="0"/>
                  <a:ea typeface="MS PGothic" pitchFamily="34" charset="-128"/>
                </a:defRPr>
              </a:lvl3pPr>
              <a:lvl4pPr marL="1600200" indent="-228600" eaLnBrk="0" hangingPunct="0">
                <a:defRPr sz="2300">
                  <a:solidFill>
                    <a:schemeClr val="tx1"/>
                  </a:solidFill>
                  <a:latin typeface="Tahoma" pitchFamily="34" charset="0"/>
                  <a:ea typeface="MS PGothic" pitchFamily="34" charset="-128"/>
                </a:defRPr>
              </a:lvl4pPr>
              <a:lvl5pPr marL="2057400" indent="-228600" eaLnBrk="0" hangingPunct="0">
                <a:defRPr sz="2300">
                  <a:solidFill>
                    <a:schemeClr val="tx1"/>
                  </a:solidFill>
                  <a:latin typeface="Tahoma" pitchFamily="34" charset="0"/>
                  <a:ea typeface="MS PGothic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300">
                  <a:solidFill>
                    <a:schemeClr val="tx1"/>
                  </a:solidFill>
                  <a:latin typeface="Tahoma" pitchFamily="34" charset="0"/>
                  <a:ea typeface="MS PGothic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300">
                  <a:solidFill>
                    <a:schemeClr val="tx1"/>
                  </a:solidFill>
                  <a:latin typeface="Tahoma" pitchFamily="34" charset="0"/>
                  <a:ea typeface="MS PGothic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300">
                  <a:solidFill>
                    <a:schemeClr val="tx1"/>
                  </a:solidFill>
                  <a:latin typeface="Tahoma" pitchFamily="34" charset="0"/>
                  <a:ea typeface="MS PGothic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300">
                  <a:solidFill>
                    <a:schemeClr val="tx1"/>
                  </a:solidFill>
                  <a:latin typeface="Tahoma" pitchFamily="34" charset="0"/>
                  <a:ea typeface="MS PGothic" pitchFamily="34" charset="-128"/>
                </a:defRPr>
              </a:lvl9pPr>
            </a:lstStyle>
            <a:p>
              <a:pPr>
                <a:defRPr/>
              </a:pPr>
              <a:endParaRPr lang="es-ES" altLang="es-ES" smtClean="0">
                <a:cs typeface="+mn-cs"/>
              </a:endParaRPr>
            </a:p>
          </p:txBody>
        </p:sp>
        <p:sp>
          <p:nvSpPr>
            <p:cNvPr id="6" name="Rectangle 6"/>
            <p:cNvSpPr>
              <a:spLocks noChangeArrowheads="1"/>
            </p:cNvSpPr>
            <p:nvPr userDrawn="1"/>
          </p:nvSpPr>
          <p:spPr bwMode="auto">
            <a:xfrm>
              <a:off x="2514" y="3968"/>
              <a:ext cx="56" cy="152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/>
          </p:spPr>
          <p:txBody>
            <a:bodyPr wrap="none" anchor="ctr">
              <a:spAutoFit/>
            </a:bodyPr>
            <a:lstStyle>
              <a:lvl1pPr eaLnBrk="0" hangingPunct="0">
                <a:defRPr sz="2300">
                  <a:solidFill>
                    <a:schemeClr val="tx1"/>
                  </a:solidFill>
                  <a:latin typeface="Tahoma" pitchFamily="34" charset="0"/>
                  <a:ea typeface="MS PGothic" pitchFamily="34" charset="-128"/>
                </a:defRPr>
              </a:lvl1pPr>
              <a:lvl2pPr marL="742950" indent="-285750" eaLnBrk="0" hangingPunct="0">
                <a:defRPr sz="2300">
                  <a:solidFill>
                    <a:schemeClr val="tx1"/>
                  </a:solidFill>
                  <a:latin typeface="Tahoma" pitchFamily="34" charset="0"/>
                  <a:ea typeface="MS PGothic" pitchFamily="34" charset="-128"/>
                </a:defRPr>
              </a:lvl2pPr>
              <a:lvl3pPr marL="1143000" indent="-228600" eaLnBrk="0" hangingPunct="0">
                <a:defRPr sz="2300">
                  <a:solidFill>
                    <a:schemeClr val="tx1"/>
                  </a:solidFill>
                  <a:latin typeface="Tahoma" pitchFamily="34" charset="0"/>
                  <a:ea typeface="MS PGothic" pitchFamily="34" charset="-128"/>
                </a:defRPr>
              </a:lvl3pPr>
              <a:lvl4pPr marL="1600200" indent="-228600" eaLnBrk="0" hangingPunct="0">
                <a:defRPr sz="2300">
                  <a:solidFill>
                    <a:schemeClr val="tx1"/>
                  </a:solidFill>
                  <a:latin typeface="Tahoma" pitchFamily="34" charset="0"/>
                  <a:ea typeface="MS PGothic" pitchFamily="34" charset="-128"/>
                </a:defRPr>
              </a:lvl4pPr>
              <a:lvl5pPr marL="2057400" indent="-228600" eaLnBrk="0" hangingPunct="0">
                <a:defRPr sz="2300">
                  <a:solidFill>
                    <a:schemeClr val="tx1"/>
                  </a:solidFill>
                  <a:latin typeface="Tahoma" pitchFamily="34" charset="0"/>
                  <a:ea typeface="MS PGothic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300">
                  <a:solidFill>
                    <a:schemeClr val="tx1"/>
                  </a:solidFill>
                  <a:latin typeface="Tahoma" pitchFamily="34" charset="0"/>
                  <a:ea typeface="MS PGothic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300">
                  <a:solidFill>
                    <a:schemeClr val="tx1"/>
                  </a:solidFill>
                  <a:latin typeface="Tahoma" pitchFamily="34" charset="0"/>
                  <a:ea typeface="MS PGothic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300">
                  <a:solidFill>
                    <a:schemeClr val="tx1"/>
                  </a:solidFill>
                  <a:latin typeface="Tahoma" pitchFamily="34" charset="0"/>
                  <a:ea typeface="MS PGothic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300">
                  <a:solidFill>
                    <a:schemeClr val="tx1"/>
                  </a:solidFill>
                  <a:latin typeface="Tahoma" pitchFamily="34" charset="0"/>
                  <a:ea typeface="MS PGothic" pitchFamily="34" charset="-128"/>
                </a:defRPr>
              </a:lvl9pPr>
            </a:lstStyle>
            <a:p>
              <a:pPr>
                <a:defRPr/>
              </a:pPr>
              <a:endParaRPr lang="es-ES" altLang="es-ES" smtClean="0">
                <a:cs typeface="+mn-cs"/>
              </a:endParaRPr>
            </a:p>
          </p:txBody>
        </p:sp>
        <p:sp>
          <p:nvSpPr>
            <p:cNvPr id="7" name="Rectangle 7"/>
            <p:cNvSpPr>
              <a:spLocks noChangeArrowheads="1"/>
            </p:cNvSpPr>
            <p:nvPr userDrawn="1"/>
          </p:nvSpPr>
          <p:spPr bwMode="auto">
            <a:xfrm>
              <a:off x="3202" y="3968"/>
              <a:ext cx="56" cy="15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/>
          </p:spPr>
          <p:txBody>
            <a:bodyPr wrap="none" anchor="ctr">
              <a:spAutoFit/>
            </a:bodyPr>
            <a:lstStyle>
              <a:lvl1pPr eaLnBrk="0" hangingPunct="0">
                <a:defRPr sz="2300">
                  <a:solidFill>
                    <a:schemeClr val="tx1"/>
                  </a:solidFill>
                  <a:latin typeface="Tahoma" pitchFamily="34" charset="0"/>
                  <a:ea typeface="MS PGothic" pitchFamily="34" charset="-128"/>
                </a:defRPr>
              </a:lvl1pPr>
              <a:lvl2pPr marL="742950" indent="-285750" eaLnBrk="0" hangingPunct="0">
                <a:defRPr sz="2300">
                  <a:solidFill>
                    <a:schemeClr val="tx1"/>
                  </a:solidFill>
                  <a:latin typeface="Tahoma" pitchFamily="34" charset="0"/>
                  <a:ea typeface="MS PGothic" pitchFamily="34" charset="-128"/>
                </a:defRPr>
              </a:lvl2pPr>
              <a:lvl3pPr marL="1143000" indent="-228600" eaLnBrk="0" hangingPunct="0">
                <a:defRPr sz="2300">
                  <a:solidFill>
                    <a:schemeClr val="tx1"/>
                  </a:solidFill>
                  <a:latin typeface="Tahoma" pitchFamily="34" charset="0"/>
                  <a:ea typeface="MS PGothic" pitchFamily="34" charset="-128"/>
                </a:defRPr>
              </a:lvl3pPr>
              <a:lvl4pPr marL="1600200" indent="-228600" eaLnBrk="0" hangingPunct="0">
                <a:defRPr sz="2300">
                  <a:solidFill>
                    <a:schemeClr val="tx1"/>
                  </a:solidFill>
                  <a:latin typeface="Tahoma" pitchFamily="34" charset="0"/>
                  <a:ea typeface="MS PGothic" pitchFamily="34" charset="-128"/>
                </a:defRPr>
              </a:lvl4pPr>
              <a:lvl5pPr marL="2057400" indent="-228600" eaLnBrk="0" hangingPunct="0">
                <a:defRPr sz="2300">
                  <a:solidFill>
                    <a:schemeClr val="tx1"/>
                  </a:solidFill>
                  <a:latin typeface="Tahoma" pitchFamily="34" charset="0"/>
                  <a:ea typeface="MS PGothic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300">
                  <a:solidFill>
                    <a:schemeClr val="tx1"/>
                  </a:solidFill>
                  <a:latin typeface="Tahoma" pitchFamily="34" charset="0"/>
                  <a:ea typeface="MS PGothic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300">
                  <a:solidFill>
                    <a:schemeClr val="tx1"/>
                  </a:solidFill>
                  <a:latin typeface="Tahoma" pitchFamily="34" charset="0"/>
                  <a:ea typeface="MS PGothic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300">
                  <a:solidFill>
                    <a:schemeClr val="tx1"/>
                  </a:solidFill>
                  <a:latin typeface="Tahoma" pitchFamily="34" charset="0"/>
                  <a:ea typeface="MS PGothic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300">
                  <a:solidFill>
                    <a:schemeClr val="tx1"/>
                  </a:solidFill>
                  <a:latin typeface="Tahoma" pitchFamily="34" charset="0"/>
                  <a:ea typeface="MS PGothic" pitchFamily="34" charset="-128"/>
                </a:defRPr>
              </a:lvl9pPr>
            </a:lstStyle>
            <a:p>
              <a:pPr>
                <a:defRPr/>
              </a:pPr>
              <a:endParaRPr lang="es-ES" altLang="es-ES" smtClean="0">
                <a:cs typeface="+mn-cs"/>
              </a:endParaRPr>
            </a:p>
          </p:txBody>
        </p:sp>
        <p:sp>
          <p:nvSpPr>
            <p:cNvPr id="8" name="Rectangle 8"/>
            <p:cNvSpPr>
              <a:spLocks noChangeArrowheads="1"/>
            </p:cNvSpPr>
            <p:nvPr userDrawn="1"/>
          </p:nvSpPr>
          <p:spPr bwMode="auto">
            <a:xfrm>
              <a:off x="2973" y="3968"/>
              <a:ext cx="56" cy="152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/>
          </p:spPr>
          <p:txBody>
            <a:bodyPr wrap="none" anchor="ctr">
              <a:spAutoFit/>
            </a:bodyPr>
            <a:lstStyle>
              <a:lvl1pPr eaLnBrk="0" hangingPunct="0">
                <a:defRPr sz="2300">
                  <a:solidFill>
                    <a:schemeClr val="tx1"/>
                  </a:solidFill>
                  <a:latin typeface="Tahoma" pitchFamily="34" charset="0"/>
                  <a:ea typeface="MS PGothic" pitchFamily="34" charset="-128"/>
                </a:defRPr>
              </a:lvl1pPr>
              <a:lvl2pPr marL="742950" indent="-285750" eaLnBrk="0" hangingPunct="0">
                <a:defRPr sz="2300">
                  <a:solidFill>
                    <a:schemeClr val="tx1"/>
                  </a:solidFill>
                  <a:latin typeface="Tahoma" pitchFamily="34" charset="0"/>
                  <a:ea typeface="MS PGothic" pitchFamily="34" charset="-128"/>
                </a:defRPr>
              </a:lvl2pPr>
              <a:lvl3pPr marL="1143000" indent="-228600" eaLnBrk="0" hangingPunct="0">
                <a:defRPr sz="2300">
                  <a:solidFill>
                    <a:schemeClr val="tx1"/>
                  </a:solidFill>
                  <a:latin typeface="Tahoma" pitchFamily="34" charset="0"/>
                  <a:ea typeface="MS PGothic" pitchFamily="34" charset="-128"/>
                </a:defRPr>
              </a:lvl3pPr>
              <a:lvl4pPr marL="1600200" indent="-228600" eaLnBrk="0" hangingPunct="0">
                <a:defRPr sz="2300">
                  <a:solidFill>
                    <a:schemeClr val="tx1"/>
                  </a:solidFill>
                  <a:latin typeface="Tahoma" pitchFamily="34" charset="0"/>
                  <a:ea typeface="MS PGothic" pitchFamily="34" charset="-128"/>
                </a:defRPr>
              </a:lvl4pPr>
              <a:lvl5pPr marL="2057400" indent="-228600" eaLnBrk="0" hangingPunct="0">
                <a:defRPr sz="2300">
                  <a:solidFill>
                    <a:schemeClr val="tx1"/>
                  </a:solidFill>
                  <a:latin typeface="Tahoma" pitchFamily="34" charset="0"/>
                  <a:ea typeface="MS PGothic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300">
                  <a:solidFill>
                    <a:schemeClr val="tx1"/>
                  </a:solidFill>
                  <a:latin typeface="Tahoma" pitchFamily="34" charset="0"/>
                  <a:ea typeface="MS PGothic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300">
                  <a:solidFill>
                    <a:schemeClr val="tx1"/>
                  </a:solidFill>
                  <a:latin typeface="Tahoma" pitchFamily="34" charset="0"/>
                  <a:ea typeface="MS PGothic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300">
                  <a:solidFill>
                    <a:schemeClr val="tx1"/>
                  </a:solidFill>
                  <a:latin typeface="Tahoma" pitchFamily="34" charset="0"/>
                  <a:ea typeface="MS PGothic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300">
                  <a:solidFill>
                    <a:schemeClr val="tx1"/>
                  </a:solidFill>
                  <a:latin typeface="Tahoma" pitchFamily="34" charset="0"/>
                  <a:ea typeface="MS PGothic" pitchFamily="34" charset="-128"/>
                </a:defRPr>
              </a:lvl9pPr>
            </a:lstStyle>
            <a:p>
              <a:pPr>
                <a:defRPr/>
              </a:pPr>
              <a:endParaRPr lang="es-ES" altLang="es-ES" smtClean="0">
                <a:cs typeface="+mn-cs"/>
              </a:endParaRPr>
            </a:p>
          </p:txBody>
        </p:sp>
        <p:sp>
          <p:nvSpPr>
            <p:cNvPr id="9" name="Rectangle 9"/>
            <p:cNvSpPr>
              <a:spLocks noChangeArrowheads="1"/>
            </p:cNvSpPr>
            <p:nvPr userDrawn="1"/>
          </p:nvSpPr>
          <p:spPr bwMode="auto">
            <a:xfrm>
              <a:off x="3432" y="3968"/>
              <a:ext cx="56" cy="152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/>
          </p:spPr>
          <p:txBody>
            <a:bodyPr wrap="none" anchor="ctr">
              <a:spAutoFit/>
            </a:bodyPr>
            <a:lstStyle>
              <a:lvl1pPr eaLnBrk="0" hangingPunct="0">
                <a:defRPr sz="2300">
                  <a:solidFill>
                    <a:schemeClr val="tx1"/>
                  </a:solidFill>
                  <a:latin typeface="Tahoma" pitchFamily="34" charset="0"/>
                  <a:ea typeface="MS PGothic" pitchFamily="34" charset="-128"/>
                </a:defRPr>
              </a:lvl1pPr>
              <a:lvl2pPr marL="742950" indent="-285750" eaLnBrk="0" hangingPunct="0">
                <a:defRPr sz="2300">
                  <a:solidFill>
                    <a:schemeClr val="tx1"/>
                  </a:solidFill>
                  <a:latin typeface="Tahoma" pitchFamily="34" charset="0"/>
                  <a:ea typeface="MS PGothic" pitchFamily="34" charset="-128"/>
                </a:defRPr>
              </a:lvl2pPr>
              <a:lvl3pPr marL="1143000" indent="-228600" eaLnBrk="0" hangingPunct="0">
                <a:defRPr sz="2300">
                  <a:solidFill>
                    <a:schemeClr val="tx1"/>
                  </a:solidFill>
                  <a:latin typeface="Tahoma" pitchFamily="34" charset="0"/>
                  <a:ea typeface="MS PGothic" pitchFamily="34" charset="-128"/>
                </a:defRPr>
              </a:lvl3pPr>
              <a:lvl4pPr marL="1600200" indent="-228600" eaLnBrk="0" hangingPunct="0">
                <a:defRPr sz="2300">
                  <a:solidFill>
                    <a:schemeClr val="tx1"/>
                  </a:solidFill>
                  <a:latin typeface="Tahoma" pitchFamily="34" charset="0"/>
                  <a:ea typeface="MS PGothic" pitchFamily="34" charset="-128"/>
                </a:defRPr>
              </a:lvl4pPr>
              <a:lvl5pPr marL="2057400" indent="-228600" eaLnBrk="0" hangingPunct="0">
                <a:defRPr sz="2300">
                  <a:solidFill>
                    <a:schemeClr val="tx1"/>
                  </a:solidFill>
                  <a:latin typeface="Tahoma" pitchFamily="34" charset="0"/>
                  <a:ea typeface="MS PGothic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300">
                  <a:solidFill>
                    <a:schemeClr val="tx1"/>
                  </a:solidFill>
                  <a:latin typeface="Tahoma" pitchFamily="34" charset="0"/>
                  <a:ea typeface="MS PGothic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300">
                  <a:solidFill>
                    <a:schemeClr val="tx1"/>
                  </a:solidFill>
                  <a:latin typeface="Tahoma" pitchFamily="34" charset="0"/>
                  <a:ea typeface="MS PGothic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300">
                  <a:solidFill>
                    <a:schemeClr val="tx1"/>
                  </a:solidFill>
                  <a:latin typeface="Tahoma" pitchFamily="34" charset="0"/>
                  <a:ea typeface="MS PGothic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300">
                  <a:solidFill>
                    <a:schemeClr val="tx1"/>
                  </a:solidFill>
                  <a:latin typeface="Tahoma" pitchFamily="34" charset="0"/>
                  <a:ea typeface="MS PGothic" pitchFamily="34" charset="-128"/>
                </a:defRPr>
              </a:lvl9pPr>
            </a:lstStyle>
            <a:p>
              <a:pPr>
                <a:defRPr/>
              </a:pPr>
              <a:endParaRPr lang="es-ES" altLang="es-ES" smtClean="0">
                <a:cs typeface="+mn-cs"/>
              </a:endParaRPr>
            </a:p>
          </p:txBody>
        </p:sp>
        <p:sp>
          <p:nvSpPr>
            <p:cNvPr id="10" name="Rectangle 10"/>
            <p:cNvSpPr>
              <a:spLocks noChangeArrowheads="1"/>
            </p:cNvSpPr>
            <p:nvPr userDrawn="1"/>
          </p:nvSpPr>
          <p:spPr bwMode="auto">
            <a:xfrm>
              <a:off x="2973" y="3743"/>
              <a:ext cx="56" cy="15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/>
          </p:spPr>
          <p:txBody>
            <a:bodyPr wrap="none" anchor="ctr">
              <a:spAutoFit/>
            </a:bodyPr>
            <a:lstStyle>
              <a:lvl1pPr eaLnBrk="0" hangingPunct="0">
                <a:defRPr sz="2300">
                  <a:solidFill>
                    <a:schemeClr val="tx1"/>
                  </a:solidFill>
                  <a:latin typeface="Tahoma" pitchFamily="34" charset="0"/>
                  <a:ea typeface="MS PGothic" pitchFamily="34" charset="-128"/>
                </a:defRPr>
              </a:lvl1pPr>
              <a:lvl2pPr marL="742950" indent="-285750" eaLnBrk="0" hangingPunct="0">
                <a:defRPr sz="2300">
                  <a:solidFill>
                    <a:schemeClr val="tx1"/>
                  </a:solidFill>
                  <a:latin typeface="Tahoma" pitchFamily="34" charset="0"/>
                  <a:ea typeface="MS PGothic" pitchFamily="34" charset="-128"/>
                </a:defRPr>
              </a:lvl2pPr>
              <a:lvl3pPr marL="1143000" indent="-228600" eaLnBrk="0" hangingPunct="0">
                <a:defRPr sz="2300">
                  <a:solidFill>
                    <a:schemeClr val="tx1"/>
                  </a:solidFill>
                  <a:latin typeface="Tahoma" pitchFamily="34" charset="0"/>
                  <a:ea typeface="MS PGothic" pitchFamily="34" charset="-128"/>
                </a:defRPr>
              </a:lvl3pPr>
              <a:lvl4pPr marL="1600200" indent="-228600" eaLnBrk="0" hangingPunct="0">
                <a:defRPr sz="2300">
                  <a:solidFill>
                    <a:schemeClr val="tx1"/>
                  </a:solidFill>
                  <a:latin typeface="Tahoma" pitchFamily="34" charset="0"/>
                  <a:ea typeface="MS PGothic" pitchFamily="34" charset="-128"/>
                </a:defRPr>
              </a:lvl4pPr>
              <a:lvl5pPr marL="2057400" indent="-228600" eaLnBrk="0" hangingPunct="0">
                <a:defRPr sz="2300">
                  <a:solidFill>
                    <a:schemeClr val="tx1"/>
                  </a:solidFill>
                  <a:latin typeface="Tahoma" pitchFamily="34" charset="0"/>
                  <a:ea typeface="MS PGothic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300">
                  <a:solidFill>
                    <a:schemeClr val="tx1"/>
                  </a:solidFill>
                  <a:latin typeface="Tahoma" pitchFamily="34" charset="0"/>
                  <a:ea typeface="MS PGothic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300">
                  <a:solidFill>
                    <a:schemeClr val="tx1"/>
                  </a:solidFill>
                  <a:latin typeface="Tahoma" pitchFamily="34" charset="0"/>
                  <a:ea typeface="MS PGothic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300">
                  <a:solidFill>
                    <a:schemeClr val="tx1"/>
                  </a:solidFill>
                  <a:latin typeface="Tahoma" pitchFamily="34" charset="0"/>
                  <a:ea typeface="MS PGothic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300">
                  <a:solidFill>
                    <a:schemeClr val="tx1"/>
                  </a:solidFill>
                  <a:latin typeface="Tahoma" pitchFamily="34" charset="0"/>
                  <a:ea typeface="MS PGothic" pitchFamily="34" charset="-128"/>
                </a:defRPr>
              </a:lvl9pPr>
            </a:lstStyle>
            <a:p>
              <a:pPr>
                <a:defRPr/>
              </a:pPr>
              <a:endParaRPr lang="es-ES" altLang="es-ES" smtClean="0">
                <a:cs typeface="+mn-cs"/>
              </a:endParaRPr>
            </a:p>
          </p:txBody>
        </p:sp>
        <p:sp>
          <p:nvSpPr>
            <p:cNvPr id="11" name="Rectangle 11"/>
            <p:cNvSpPr>
              <a:spLocks noChangeArrowheads="1"/>
            </p:cNvSpPr>
            <p:nvPr userDrawn="1"/>
          </p:nvSpPr>
          <p:spPr bwMode="auto">
            <a:xfrm>
              <a:off x="2743" y="3743"/>
              <a:ext cx="56" cy="152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/>
          </p:spPr>
          <p:txBody>
            <a:bodyPr wrap="none" anchor="ctr">
              <a:spAutoFit/>
            </a:bodyPr>
            <a:lstStyle>
              <a:lvl1pPr eaLnBrk="0" hangingPunct="0">
                <a:defRPr sz="2300">
                  <a:solidFill>
                    <a:schemeClr val="tx1"/>
                  </a:solidFill>
                  <a:latin typeface="Tahoma" pitchFamily="34" charset="0"/>
                  <a:ea typeface="MS PGothic" pitchFamily="34" charset="-128"/>
                </a:defRPr>
              </a:lvl1pPr>
              <a:lvl2pPr marL="742950" indent="-285750" eaLnBrk="0" hangingPunct="0">
                <a:defRPr sz="2300">
                  <a:solidFill>
                    <a:schemeClr val="tx1"/>
                  </a:solidFill>
                  <a:latin typeface="Tahoma" pitchFamily="34" charset="0"/>
                  <a:ea typeface="MS PGothic" pitchFamily="34" charset="-128"/>
                </a:defRPr>
              </a:lvl2pPr>
              <a:lvl3pPr marL="1143000" indent="-228600" eaLnBrk="0" hangingPunct="0">
                <a:defRPr sz="2300">
                  <a:solidFill>
                    <a:schemeClr val="tx1"/>
                  </a:solidFill>
                  <a:latin typeface="Tahoma" pitchFamily="34" charset="0"/>
                  <a:ea typeface="MS PGothic" pitchFamily="34" charset="-128"/>
                </a:defRPr>
              </a:lvl3pPr>
              <a:lvl4pPr marL="1600200" indent="-228600" eaLnBrk="0" hangingPunct="0">
                <a:defRPr sz="2300">
                  <a:solidFill>
                    <a:schemeClr val="tx1"/>
                  </a:solidFill>
                  <a:latin typeface="Tahoma" pitchFamily="34" charset="0"/>
                  <a:ea typeface="MS PGothic" pitchFamily="34" charset="-128"/>
                </a:defRPr>
              </a:lvl4pPr>
              <a:lvl5pPr marL="2057400" indent="-228600" eaLnBrk="0" hangingPunct="0">
                <a:defRPr sz="2300">
                  <a:solidFill>
                    <a:schemeClr val="tx1"/>
                  </a:solidFill>
                  <a:latin typeface="Tahoma" pitchFamily="34" charset="0"/>
                  <a:ea typeface="MS PGothic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300">
                  <a:solidFill>
                    <a:schemeClr val="tx1"/>
                  </a:solidFill>
                  <a:latin typeface="Tahoma" pitchFamily="34" charset="0"/>
                  <a:ea typeface="MS PGothic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300">
                  <a:solidFill>
                    <a:schemeClr val="tx1"/>
                  </a:solidFill>
                  <a:latin typeface="Tahoma" pitchFamily="34" charset="0"/>
                  <a:ea typeface="MS PGothic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300">
                  <a:solidFill>
                    <a:schemeClr val="tx1"/>
                  </a:solidFill>
                  <a:latin typeface="Tahoma" pitchFamily="34" charset="0"/>
                  <a:ea typeface="MS PGothic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300">
                  <a:solidFill>
                    <a:schemeClr val="tx1"/>
                  </a:solidFill>
                  <a:latin typeface="Tahoma" pitchFamily="34" charset="0"/>
                  <a:ea typeface="MS PGothic" pitchFamily="34" charset="-128"/>
                </a:defRPr>
              </a:lvl9pPr>
            </a:lstStyle>
            <a:p>
              <a:pPr>
                <a:defRPr/>
              </a:pPr>
              <a:endParaRPr lang="es-ES" altLang="es-ES" smtClean="0">
                <a:cs typeface="+mn-cs"/>
              </a:endParaRPr>
            </a:p>
          </p:txBody>
        </p:sp>
        <p:sp>
          <p:nvSpPr>
            <p:cNvPr id="12" name="Rectangle 12"/>
            <p:cNvSpPr>
              <a:spLocks noChangeArrowheads="1"/>
            </p:cNvSpPr>
            <p:nvPr userDrawn="1"/>
          </p:nvSpPr>
          <p:spPr bwMode="auto">
            <a:xfrm>
              <a:off x="3432" y="3743"/>
              <a:ext cx="56" cy="15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/>
          </p:spPr>
          <p:txBody>
            <a:bodyPr wrap="none" anchor="ctr">
              <a:spAutoFit/>
            </a:bodyPr>
            <a:lstStyle>
              <a:lvl1pPr eaLnBrk="0" hangingPunct="0">
                <a:defRPr sz="2300">
                  <a:solidFill>
                    <a:schemeClr val="tx1"/>
                  </a:solidFill>
                  <a:latin typeface="Tahoma" pitchFamily="34" charset="0"/>
                  <a:ea typeface="MS PGothic" pitchFamily="34" charset="-128"/>
                </a:defRPr>
              </a:lvl1pPr>
              <a:lvl2pPr marL="742950" indent="-285750" eaLnBrk="0" hangingPunct="0">
                <a:defRPr sz="2300">
                  <a:solidFill>
                    <a:schemeClr val="tx1"/>
                  </a:solidFill>
                  <a:latin typeface="Tahoma" pitchFamily="34" charset="0"/>
                  <a:ea typeface="MS PGothic" pitchFamily="34" charset="-128"/>
                </a:defRPr>
              </a:lvl2pPr>
              <a:lvl3pPr marL="1143000" indent="-228600" eaLnBrk="0" hangingPunct="0">
                <a:defRPr sz="2300">
                  <a:solidFill>
                    <a:schemeClr val="tx1"/>
                  </a:solidFill>
                  <a:latin typeface="Tahoma" pitchFamily="34" charset="0"/>
                  <a:ea typeface="MS PGothic" pitchFamily="34" charset="-128"/>
                </a:defRPr>
              </a:lvl3pPr>
              <a:lvl4pPr marL="1600200" indent="-228600" eaLnBrk="0" hangingPunct="0">
                <a:defRPr sz="2300">
                  <a:solidFill>
                    <a:schemeClr val="tx1"/>
                  </a:solidFill>
                  <a:latin typeface="Tahoma" pitchFamily="34" charset="0"/>
                  <a:ea typeface="MS PGothic" pitchFamily="34" charset="-128"/>
                </a:defRPr>
              </a:lvl4pPr>
              <a:lvl5pPr marL="2057400" indent="-228600" eaLnBrk="0" hangingPunct="0">
                <a:defRPr sz="2300">
                  <a:solidFill>
                    <a:schemeClr val="tx1"/>
                  </a:solidFill>
                  <a:latin typeface="Tahoma" pitchFamily="34" charset="0"/>
                  <a:ea typeface="MS PGothic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300">
                  <a:solidFill>
                    <a:schemeClr val="tx1"/>
                  </a:solidFill>
                  <a:latin typeface="Tahoma" pitchFamily="34" charset="0"/>
                  <a:ea typeface="MS PGothic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300">
                  <a:solidFill>
                    <a:schemeClr val="tx1"/>
                  </a:solidFill>
                  <a:latin typeface="Tahoma" pitchFamily="34" charset="0"/>
                  <a:ea typeface="MS PGothic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300">
                  <a:solidFill>
                    <a:schemeClr val="tx1"/>
                  </a:solidFill>
                  <a:latin typeface="Tahoma" pitchFamily="34" charset="0"/>
                  <a:ea typeface="MS PGothic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300">
                  <a:solidFill>
                    <a:schemeClr val="tx1"/>
                  </a:solidFill>
                  <a:latin typeface="Tahoma" pitchFamily="34" charset="0"/>
                  <a:ea typeface="MS PGothic" pitchFamily="34" charset="-128"/>
                </a:defRPr>
              </a:lvl9pPr>
            </a:lstStyle>
            <a:p>
              <a:pPr>
                <a:defRPr/>
              </a:pPr>
              <a:endParaRPr lang="es-ES" altLang="es-ES" smtClean="0">
                <a:cs typeface="+mn-cs"/>
              </a:endParaRPr>
            </a:p>
          </p:txBody>
        </p:sp>
        <p:sp>
          <p:nvSpPr>
            <p:cNvPr id="13" name="Rectangle 13"/>
            <p:cNvSpPr>
              <a:spLocks noChangeArrowheads="1"/>
            </p:cNvSpPr>
            <p:nvPr userDrawn="1"/>
          </p:nvSpPr>
          <p:spPr bwMode="auto">
            <a:xfrm>
              <a:off x="3202" y="3743"/>
              <a:ext cx="56" cy="152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/>
          </p:spPr>
          <p:txBody>
            <a:bodyPr wrap="none" anchor="ctr">
              <a:spAutoFit/>
            </a:bodyPr>
            <a:lstStyle>
              <a:lvl1pPr eaLnBrk="0" hangingPunct="0">
                <a:defRPr sz="2300">
                  <a:solidFill>
                    <a:schemeClr val="tx1"/>
                  </a:solidFill>
                  <a:latin typeface="Tahoma" pitchFamily="34" charset="0"/>
                  <a:ea typeface="MS PGothic" pitchFamily="34" charset="-128"/>
                </a:defRPr>
              </a:lvl1pPr>
              <a:lvl2pPr marL="742950" indent="-285750" eaLnBrk="0" hangingPunct="0">
                <a:defRPr sz="2300">
                  <a:solidFill>
                    <a:schemeClr val="tx1"/>
                  </a:solidFill>
                  <a:latin typeface="Tahoma" pitchFamily="34" charset="0"/>
                  <a:ea typeface="MS PGothic" pitchFamily="34" charset="-128"/>
                </a:defRPr>
              </a:lvl2pPr>
              <a:lvl3pPr marL="1143000" indent="-228600" eaLnBrk="0" hangingPunct="0">
                <a:defRPr sz="2300">
                  <a:solidFill>
                    <a:schemeClr val="tx1"/>
                  </a:solidFill>
                  <a:latin typeface="Tahoma" pitchFamily="34" charset="0"/>
                  <a:ea typeface="MS PGothic" pitchFamily="34" charset="-128"/>
                </a:defRPr>
              </a:lvl3pPr>
              <a:lvl4pPr marL="1600200" indent="-228600" eaLnBrk="0" hangingPunct="0">
                <a:defRPr sz="2300">
                  <a:solidFill>
                    <a:schemeClr val="tx1"/>
                  </a:solidFill>
                  <a:latin typeface="Tahoma" pitchFamily="34" charset="0"/>
                  <a:ea typeface="MS PGothic" pitchFamily="34" charset="-128"/>
                </a:defRPr>
              </a:lvl4pPr>
              <a:lvl5pPr marL="2057400" indent="-228600" eaLnBrk="0" hangingPunct="0">
                <a:defRPr sz="2300">
                  <a:solidFill>
                    <a:schemeClr val="tx1"/>
                  </a:solidFill>
                  <a:latin typeface="Tahoma" pitchFamily="34" charset="0"/>
                  <a:ea typeface="MS PGothic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300">
                  <a:solidFill>
                    <a:schemeClr val="tx1"/>
                  </a:solidFill>
                  <a:latin typeface="Tahoma" pitchFamily="34" charset="0"/>
                  <a:ea typeface="MS PGothic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300">
                  <a:solidFill>
                    <a:schemeClr val="tx1"/>
                  </a:solidFill>
                  <a:latin typeface="Tahoma" pitchFamily="34" charset="0"/>
                  <a:ea typeface="MS PGothic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300">
                  <a:solidFill>
                    <a:schemeClr val="tx1"/>
                  </a:solidFill>
                  <a:latin typeface="Tahoma" pitchFamily="34" charset="0"/>
                  <a:ea typeface="MS PGothic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300">
                  <a:solidFill>
                    <a:schemeClr val="tx1"/>
                  </a:solidFill>
                  <a:latin typeface="Tahoma" pitchFamily="34" charset="0"/>
                  <a:ea typeface="MS PGothic" pitchFamily="34" charset="-128"/>
                </a:defRPr>
              </a:lvl9pPr>
            </a:lstStyle>
            <a:p>
              <a:pPr>
                <a:defRPr/>
              </a:pPr>
              <a:endParaRPr lang="es-ES" altLang="es-ES" smtClean="0">
                <a:cs typeface="+mn-cs"/>
              </a:endParaRPr>
            </a:p>
          </p:txBody>
        </p:sp>
        <p:sp>
          <p:nvSpPr>
            <p:cNvPr id="14" name="Rectangle 14"/>
            <p:cNvSpPr>
              <a:spLocks noChangeArrowheads="1"/>
            </p:cNvSpPr>
            <p:nvPr userDrawn="1"/>
          </p:nvSpPr>
          <p:spPr bwMode="auto">
            <a:xfrm>
              <a:off x="3202" y="3518"/>
              <a:ext cx="56" cy="15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/>
          </p:spPr>
          <p:txBody>
            <a:bodyPr wrap="none" anchor="ctr">
              <a:spAutoFit/>
            </a:bodyPr>
            <a:lstStyle>
              <a:lvl1pPr eaLnBrk="0" hangingPunct="0">
                <a:defRPr sz="2300">
                  <a:solidFill>
                    <a:schemeClr val="tx1"/>
                  </a:solidFill>
                  <a:latin typeface="Tahoma" pitchFamily="34" charset="0"/>
                  <a:ea typeface="MS PGothic" pitchFamily="34" charset="-128"/>
                </a:defRPr>
              </a:lvl1pPr>
              <a:lvl2pPr marL="742950" indent="-285750" eaLnBrk="0" hangingPunct="0">
                <a:defRPr sz="2300">
                  <a:solidFill>
                    <a:schemeClr val="tx1"/>
                  </a:solidFill>
                  <a:latin typeface="Tahoma" pitchFamily="34" charset="0"/>
                  <a:ea typeface="MS PGothic" pitchFamily="34" charset="-128"/>
                </a:defRPr>
              </a:lvl2pPr>
              <a:lvl3pPr marL="1143000" indent="-228600" eaLnBrk="0" hangingPunct="0">
                <a:defRPr sz="2300">
                  <a:solidFill>
                    <a:schemeClr val="tx1"/>
                  </a:solidFill>
                  <a:latin typeface="Tahoma" pitchFamily="34" charset="0"/>
                  <a:ea typeface="MS PGothic" pitchFamily="34" charset="-128"/>
                </a:defRPr>
              </a:lvl3pPr>
              <a:lvl4pPr marL="1600200" indent="-228600" eaLnBrk="0" hangingPunct="0">
                <a:defRPr sz="2300">
                  <a:solidFill>
                    <a:schemeClr val="tx1"/>
                  </a:solidFill>
                  <a:latin typeface="Tahoma" pitchFamily="34" charset="0"/>
                  <a:ea typeface="MS PGothic" pitchFamily="34" charset="-128"/>
                </a:defRPr>
              </a:lvl4pPr>
              <a:lvl5pPr marL="2057400" indent="-228600" eaLnBrk="0" hangingPunct="0">
                <a:defRPr sz="2300">
                  <a:solidFill>
                    <a:schemeClr val="tx1"/>
                  </a:solidFill>
                  <a:latin typeface="Tahoma" pitchFamily="34" charset="0"/>
                  <a:ea typeface="MS PGothic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300">
                  <a:solidFill>
                    <a:schemeClr val="tx1"/>
                  </a:solidFill>
                  <a:latin typeface="Tahoma" pitchFamily="34" charset="0"/>
                  <a:ea typeface="MS PGothic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300">
                  <a:solidFill>
                    <a:schemeClr val="tx1"/>
                  </a:solidFill>
                  <a:latin typeface="Tahoma" pitchFamily="34" charset="0"/>
                  <a:ea typeface="MS PGothic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300">
                  <a:solidFill>
                    <a:schemeClr val="tx1"/>
                  </a:solidFill>
                  <a:latin typeface="Tahoma" pitchFamily="34" charset="0"/>
                  <a:ea typeface="MS PGothic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300">
                  <a:solidFill>
                    <a:schemeClr val="tx1"/>
                  </a:solidFill>
                  <a:latin typeface="Tahoma" pitchFamily="34" charset="0"/>
                  <a:ea typeface="MS PGothic" pitchFamily="34" charset="-128"/>
                </a:defRPr>
              </a:lvl9pPr>
            </a:lstStyle>
            <a:p>
              <a:pPr>
                <a:defRPr/>
              </a:pPr>
              <a:endParaRPr lang="es-ES" altLang="es-ES" smtClean="0">
                <a:cs typeface="+mn-cs"/>
              </a:endParaRPr>
            </a:p>
          </p:txBody>
        </p:sp>
        <p:sp>
          <p:nvSpPr>
            <p:cNvPr id="15" name="Rectangle 15"/>
            <p:cNvSpPr>
              <a:spLocks noChangeArrowheads="1"/>
            </p:cNvSpPr>
            <p:nvPr userDrawn="1"/>
          </p:nvSpPr>
          <p:spPr bwMode="auto">
            <a:xfrm>
              <a:off x="2973" y="3518"/>
              <a:ext cx="56" cy="152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/>
          </p:spPr>
          <p:txBody>
            <a:bodyPr wrap="none" anchor="ctr">
              <a:spAutoFit/>
            </a:bodyPr>
            <a:lstStyle>
              <a:lvl1pPr eaLnBrk="0" hangingPunct="0">
                <a:defRPr sz="2300">
                  <a:solidFill>
                    <a:schemeClr val="tx1"/>
                  </a:solidFill>
                  <a:latin typeface="Tahoma" pitchFamily="34" charset="0"/>
                  <a:ea typeface="MS PGothic" pitchFamily="34" charset="-128"/>
                </a:defRPr>
              </a:lvl1pPr>
              <a:lvl2pPr marL="742950" indent="-285750" eaLnBrk="0" hangingPunct="0">
                <a:defRPr sz="2300">
                  <a:solidFill>
                    <a:schemeClr val="tx1"/>
                  </a:solidFill>
                  <a:latin typeface="Tahoma" pitchFamily="34" charset="0"/>
                  <a:ea typeface="MS PGothic" pitchFamily="34" charset="-128"/>
                </a:defRPr>
              </a:lvl2pPr>
              <a:lvl3pPr marL="1143000" indent="-228600" eaLnBrk="0" hangingPunct="0">
                <a:defRPr sz="2300">
                  <a:solidFill>
                    <a:schemeClr val="tx1"/>
                  </a:solidFill>
                  <a:latin typeface="Tahoma" pitchFamily="34" charset="0"/>
                  <a:ea typeface="MS PGothic" pitchFamily="34" charset="-128"/>
                </a:defRPr>
              </a:lvl3pPr>
              <a:lvl4pPr marL="1600200" indent="-228600" eaLnBrk="0" hangingPunct="0">
                <a:defRPr sz="2300">
                  <a:solidFill>
                    <a:schemeClr val="tx1"/>
                  </a:solidFill>
                  <a:latin typeface="Tahoma" pitchFamily="34" charset="0"/>
                  <a:ea typeface="MS PGothic" pitchFamily="34" charset="-128"/>
                </a:defRPr>
              </a:lvl4pPr>
              <a:lvl5pPr marL="2057400" indent="-228600" eaLnBrk="0" hangingPunct="0">
                <a:defRPr sz="2300">
                  <a:solidFill>
                    <a:schemeClr val="tx1"/>
                  </a:solidFill>
                  <a:latin typeface="Tahoma" pitchFamily="34" charset="0"/>
                  <a:ea typeface="MS PGothic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300">
                  <a:solidFill>
                    <a:schemeClr val="tx1"/>
                  </a:solidFill>
                  <a:latin typeface="Tahoma" pitchFamily="34" charset="0"/>
                  <a:ea typeface="MS PGothic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300">
                  <a:solidFill>
                    <a:schemeClr val="tx1"/>
                  </a:solidFill>
                  <a:latin typeface="Tahoma" pitchFamily="34" charset="0"/>
                  <a:ea typeface="MS PGothic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300">
                  <a:solidFill>
                    <a:schemeClr val="tx1"/>
                  </a:solidFill>
                  <a:latin typeface="Tahoma" pitchFamily="34" charset="0"/>
                  <a:ea typeface="MS PGothic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300">
                  <a:solidFill>
                    <a:schemeClr val="tx1"/>
                  </a:solidFill>
                  <a:latin typeface="Tahoma" pitchFamily="34" charset="0"/>
                  <a:ea typeface="MS PGothic" pitchFamily="34" charset="-128"/>
                </a:defRPr>
              </a:lvl9pPr>
            </a:lstStyle>
            <a:p>
              <a:pPr>
                <a:defRPr/>
              </a:pPr>
              <a:endParaRPr lang="es-ES" altLang="es-ES" smtClean="0">
                <a:cs typeface="+mn-cs"/>
              </a:endParaRPr>
            </a:p>
          </p:txBody>
        </p:sp>
        <p:sp>
          <p:nvSpPr>
            <p:cNvPr id="16" name="Rectangle 16"/>
            <p:cNvSpPr>
              <a:spLocks noChangeArrowheads="1"/>
            </p:cNvSpPr>
            <p:nvPr userDrawn="1"/>
          </p:nvSpPr>
          <p:spPr bwMode="auto">
            <a:xfrm>
              <a:off x="3432" y="3518"/>
              <a:ext cx="56" cy="152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/>
          </p:spPr>
          <p:txBody>
            <a:bodyPr wrap="none" anchor="ctr">
              <a:spAutoFit/>
            </a:bodyPr>
            <a:lstStyle>
              <a:lvl1pPr eaLnBrk="0" hangingPunct="0">
                <a:defRPr sz="2300">
                  <a:solidFill>
                    <a:schemeClr val="tx1"/>
                  </a:solidFill>
                  <a:latin typeface="Tahoma" pitchFamily="34" charset="0"/>
                  <a:ea typeface="MS PGothic" pitchFamily="34" charset="-128"/>
                </a:defRPr>
              </a:lvl1pPr>
              <a:lvl2pPr marL="742950" indent="-285750" eaLnBrk="0" hangingPunct="0">
                <a:defRPr sz="2300">
                  <a:solidFill>
                    <a:schemeClr val="tx1"/>
                  </a:solidFill>
                  <a:latin typeface="Tahoma" pitchFamily="34" charset="0"/>
                  <a:ea typeface="MS PGothic" pitchFamily="34" charset="-128"/>
                </a:defRPr>
              </a:lvl2pPr>
              <a:lvl3pPr marL="1143000" indent="-228600" eaLnBrk="0" hangingPunct="0">
                <a:defRPr sz="2300">
                  <a:solidFill>
                    <a:schemeClr val="tx1"/>
                  </a:solidFill>
                  <a:latin typeface="Tahoma" pitchFamily="34" charset="0"/>
                  <a:ea typeface="MS PGothic" pitchFamily="34" charset="-128"/>
                </a:defRPr>
              </a:lvl3pPr>
              <a:lvl4pPr marL="1600200" indent="-228600" eaLnBrk="0" hangingPunct="0">
                <a:defRPr sz="2300">
                  <a:solidFill>
                    <a:schemeClr val="tx1"/>
                  </a:solidFill>
                  <a:latin typeface="Tahoma" pitchFamily="34" charset="0"/>
                  <a:ea typeface="MS PGothic" pitchFamily="34" charset="-128"/>
                </a:defRPr>
              </a:lvl4pPr>
              <a:lvl5pPr marL="2057400" indent="-228600" eaLnBrk="0" hangingPunct="0">
                <a:defRPr sz="2300">
                  <a:solidFill>
                    <a:schemeClr val="tx1"/>
                  </a:solidFill>
                  <a:latin typeface="Tahoma" pitchFamily="34" charset="0"/>
                  <a:ea typeface="MS PGothic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300">
                  <a:solidFill>
                    <a:schemeClr val="tx1"/>
                  </a:solidFill>
                  <a:latin typeface="Tahoma" pitchFamily="34" charset="0"/>
                  <a:ea typeface="MS PGothic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300">
                  <a:solidFill>
                    <a:schemeClr val="tx1"/>
                  </a:solidFill>
                  <a:latin typeface="Tahoma" pitchFamily="34" charset="0"/>
                  <a:ea typeface="MS PGothic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300">
                  <a:solidFill>
                    <a:schemeClr val="tx1"/>
                  </a:solidFill>
                  <a:latin typeface="Tahoma" pitchFamily="34" charset="0"/>
                  <a:ea typeface="MS PGothic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300">
                  <a:solidFill>
                    <a:schemeClr val="tx1"/>
                  </a:solidFill>
                  <a:latin typeface="Tahoma" pitchFamily="34" charset="0"/>
                  <a:ea typeface="MS PGothic" pitchFamily="34" charset="-128"/>
                </a:defRPr>
              </a:lvl9pPr>
            </a:lstStyle>
            <a:p>
              <a:pPr>
                <a:defRPr/>
              </a:pPr>
              <a:endParaRPr lang="es-ES" altLang="es-ES" smtClean="0">
                <a:cs typeface="+mn-cs"/>
              </a:endParaRPr>
            </a:p>
          </p:txBody>
        </p:sp>
        <p:sp>
          <p:nvSpPr>
            <p:cNvPr id="17" name="Rectangle 17"/>
            <p:cNvSpPr>
              <a:spLocks noChangeArrowheads="1"/>
            </p:cNvSpPr>
            <p:nvPr userDrawn="1"/>
          </p:nvSpPr>
          <p:spPr bwMode="auto">
            <a:xfrm>
              <a:off x="3432" y="3293"/>
              <a:ext cx="56" cy="15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/>
          </p:spPr>
          <p:txBody>
            <a:bodyPr wrap="none" anchor="ctr">
              <a:spAutoFit/>
            </a:bodyPr>
            <a:lstStyle>
              <a:lvl1pPr eaLnBrk="0" hangingPunct="0">
                <a:defRPr sz="2300">
                  <a:solidFill>
                    <a:schemeClr val="tx1"/>
                  </a:solidFill>
                  <a:latin typeface="Tahoma" pitchFamily="34" charset="0"/>
                  <a:ea typeface="MS PGothic" pitchFamily="34" charset="-128"/>
                </a:defRPr>
              </a:lvl1pPr>
              <a:lvl2pPr marL="742950" indent="-285750" eaLnBrk="0" hangingPunct="0">
                <a:defRPr sz="2300">
                  <a:solidFill>
                    <a:schemeClr val="tx1"/>
                  </a:solidFill>
                  <a:latin typeface="Tahoma" pitchFamily="34" charset="0"/>
                  <a:ea typeface="MS PGothic" pitchFamily="34" charset="-128"/>
                </a:defRPr>
              </a:lvl2pPr>
              <a:lvl3pPr marL="1143000" indent="-228600" eaLnBrk="0" hangingPunct="0">
                <a:defRPr sz="2300">
                  <a:solidFill>
                    <a:schemeClr val="tx1"/>
                  </a:solidFill>
                  <a:latin typeface="Tahoma" pitchFamily="34" charset="0"/>
                  <a:ea typeface="MS PGothic" pitchFamily="34" charset="-128"/>
                </a:defRPr>
              </a:lvl3pPr>
              <a:lvl4pPr marL="1600200" indent="-228600" eaLnBrk="0" hangingPunct="0">
                <a:defRPr sz="2300">
                  <a:solidFill>
                    <a:schemeClr val="tx1"/>
                  </a:solidFill>
                  <a:latin typeface="Tahoma" pitchFamily="34" charset="0"/>
                  <a:ea typeface="MS PGothic" pitchFamily="34" charset="-128"/>
                </a:defRPr>
              </a:lvl4pPr>
              <a:lvl5pPr marL="2057400" indent="-228600" eaLnBrk="0" hangingPunct="0">
                <a:defRPr sz="2300">
                  <a:solidFill>
                    <a:schemeClr val="tx1"/>
                  </a:solidFill>
                  <a:latin typeface="Tahoma" pitchFamily="34" charset="0"/>
                  <a:ea typeface="MS PGothic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300">
                  <a:solidFill>
                    <a:schemeClr val="tx1"/>
                  </a:solidFill>
                  <a:latin typeface="Tahoma" pitchFamily="34" charset="0"/>
                  <a:ea typeface="MS PGothic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300">
                  <a:solidFill>
                    <a:schemeClr val="tx1"/>
                  </a:solidFill>
                  <a:latin typeface="Tahoma" pitchFamily="34" charset="0"/>
                  <a:ea typeface="MS PGothic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300">
                  <a:solidFill>
                    <a:schemeClr val="tx1"/>
                  </a:solidFill>
                  <a:latin typeface="Tahoma" pitchFamily="34" charset="0"/>
                  <a:ea typeface="MS PGothic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300">
                  <a:solidFill>
                    <a:schemeClr val="tx1"/>
                  </a:solidFill>
                  <a:latin typeface="Tahoma" pitchFamily="34" charset="0"/>
                  <a:ea typeface="MS PGothic" pitchFamily="34" charset="-128"/>
                </a:defRPr>
              </a:lvl9pPr>
            </a:lstStyle>
            <a:p>
              <a:pPr>
                <a:defRPr/>
              </a:pPr>
              <a:endParaRPr lang="es-ES" altLang="es-ES" smtClean="0">
                <a:cs typeface="+mn-cs"/>
              </a:endParaRPr>
            </a:p>
          </p:txBody>
        </p:sp>
        <p:sp>
          <p:nvSpPr>
            <p:cNvPr id="18" name="Rectangle 18"/>
            <p:cNvSpPr>
              <a:spLocks noChangeArrowheads="1"/>
            </p:cNvSpPr>
            <p:nvPr userDrawn="1"/>
          </p:nvSpPr>
          <p:spPr bwMode="auto">
            <a:xfrm>
              <a:off x="3202" y="3293"/>
              <a:ext cx="210" cy="151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/>
          </p:spPr>
          <p:txBody>
            <a:bodyPr anchor="ctr">
              <a:spAutoFit/>
            </a:bodyPr>
            <a:lstStyle>
              <a:lvl1pPr eaLnBrk="0" hangingPunct="0">
                <a:defRPr sz="2300">
                  <a:solidFill>
                    <a:schemeClr val="tx1"/>
                  </a:solidFill>
                  <a:latin typeface="Tahoma" pitchFamily="34" charset="0"/>
                  <a:ea typeface="MS PGothic" pitchFamily="34" charset="-128"/>
                </a:defRPr>
              </a:lvl1pPr>
              <a:lvl2pPr marL="742950" indent="-285750" eaLnBrk="0" hangingPunct="0">
                <a:defRPr sz="2300">
                  <a:solidFill>
                    <a:schemeClr val="tx1"/>
                  </a:solidFill>
                  <a:latin typeface="Tahoma" pitchFamily="34" charset="0"/>
                  <a:ea typeface="MS PGothic" pitchFamily="34" charset="-128"/>
                </a:defRPr>
              </a:lvl2pPr>
              <a:lvl3pPr marL="1143000" indent="-228600" eaLnBrk="0" hangingPunct="0">
                <a:defRPr sz="2300">
                  <a:solidFill>
                    <a:schemeClr val="tx1"/>
                  </a:solidFill>
                  <a:latin typeface="Tahoma" pitchFamily="34" charset="0"/>
                  <a:ea typeface="MS PGothic" pitchFamily="34" charset="-128"/>
                </a:defRPr>
              </a:lvl3pPr>
              <a:lvl4pPr marL="1600200" indent="-228600" eaLnBrk="0" hangingPunct="0">
                <a:defRPr sz="2300">
                  <a:solidFill>
                    <a:schemeClr val="tx1"/>
                  </a:solidFill>
                  <a:latin typeface="Tahoma" pitchFamily="34" charset="0"/>
                  <a:ea typeface="MS PGothic" pitchFamily="34" charset="-128"/>
                </a:defRPr>
              </a:lvl4pPr>
              <a:lvl5pPr marL="2057400" indent="-228600" eaLnBrk="0" hangingPunct="0">
                <a:defRPr sz="2300">
                  <a:solidFill>
                    <a:schemeClr val="tx1"/>
                  </a:solidFill>
                  <a:latin typeface="Tahoma" pitchFamily="34" charset="0"/>
                  <a:ea typeface="MS PGothic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300">
                  <a:solidFill>
                    <a:schemeClr val="tx1"/>
                  </a:solidFill>
                  <a:latin typeface="Tahoma" pitchFamily="34" charset="0"/>
                  <a:ea typeface="MS PGothic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300">
                  <a:solidFill>
                    <a:schemeClr val="tx1"/>
                  </a:solidFill>
                  <a:latin typeface="Tahoma" pitchFamily="34" charset="0"/>
                  <a:ea typeface="MS PGothic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300">
                  <a:solidFill>
                    <a:schemeClr val="tx1"/>
                  </a:solidFill>
                  <a:latin typeface="Tahoma" pitchFamily="34" charset="0"/>
                  <a:ea typeface="MS PGothic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300">
                  <a:solidFill>
                    <a:schemeClr val="tx1"/>
                  </a:solidFill>
                  <a:latin typeface="Tahoma" pitchFamily="34" charset="0"/>
                  <a:ea typeface="MS PGothic" pitchFamily="34" charset="-128"/>
                </a:defRPr>
              </a:lvl9pPr>
            </a:lstStyle>
            <a:p>
              <a:pPr>
                <a:defRPr/>
              </a:pPr>
              <a:endParaRPr lang="es-ES" altLang="es-ES" smtClean="0">
                <a:cs typeface="+mn-cs"/>
              </a:endParaRPr>
            </a:p>
          </p:txBody>
        </p:sp>
        <p:sp>
          <p:nvSpPr>
            <p:cNvPr id="19" name="Rectangle 19"/>
            <p:cNvSpPr>
              <a:spLocks noChangeArrowheads="1"/>
            </p:cNvSpPr>
            <p:nvPr userDrawn="1"/>
          </p:nvSpPr>
          <p:spPr bwMode="auto">
            <a:xfrm>
              <a:off x="3432" y="3069"/>
              <a:ext cx="56" cy="152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/>
          </p:spPr>
          <p:txBody>
            <a:bodyPr wrap="none" anchor="ctr">
              <a:spAutoFit/>
            </a:bodyPr>
            <a:lstStyle>
              <a:lvl1pPr eaLnBrk="0" hangingPunct="0">
                <a:defRPr sz="2300">
                  <a:solidFill>
                    <a:schemeClr val="tx1"/>
                  </a:solidFill>
                  <a:latin typeface="Tahoma" pitchFamily="34" charset="0"/>
                  <a:ea typeface="MS PGothic" pitchFamily="34" charset="-128"/>
                </a:defRPr>
              </a:lvl1pPr>
              <a:lvl2pPr marL="742950" indent="-285750" eaLnBrk="0" hangingPunct="0">
                <a:defRPr sz="2300">
                  <a:solidFill>
                    <a:schemeClr val="tx1"/>
                  </a:solidFill>
                  <a:latin typeface="Tahoma" pitchFamily="34" charset="0"/>
                  <a:ea typeface="MS PGothic" pitchFamily="34" charset="-128"/>
                </a:defRPr>
              </a:lvl2pPr>
              <a:lvl3pPr marL="1143000" indent="-228600" eaLnBrk="0" hangingPunct="0">
                <a:defRPr sz="2300">
                  <a:solidFill>
                    <a:schemeClr val="tx1"/>
                  </a:solidFill>
                  <a:latin typeface="Tahoma" pitchFamily="34" charset="0"/>
                  <a:ea typeface="MS PGothic" pitchFamily="34" charset="-128"/>
                </a:defRPr>
              </a:lvl3pPr>
              <a:lvl4pPr marL="1600200" indent="-228600" eaLnBrk="0" hangingPunct="0">
                <a:defRPr sz="2300">
                  <a:solidFill>
                    <a:schemeClr val="tx1"/>
                  </a:solidFill>
                  <a:latin typeface="Tahoma" pitchFamily="34" charset="0"/>
                  <a:ea typeface="MS PGothic" pitchFamily="34" charset="-128"/>
                </a:defRPr>
              </a:lvl4pPr>
              <a:lvl5pPr marL="2057400" indent="-228600" eaLnBrk="0" hangingPunct="0">
                <a:defRPr sz="2300">
                  <a:solidFill>
                    <a:schemeClr val="tx1"/>
                  </a:solidFill>
                  <a:latin typeface="Tahoma" pitchFamily="34" charset="0"/>
                  <a:ea typeface="MS PGothic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300">
                  <a:solidFill>
                    <a:schemeClr val="tx1"/>
                  </a:solidFill>
                  <a:latin typeface="Tahoma" pitchFamily="34" charset="0"/>
                  <a:ea typeface="MS PGothic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300">
                  <a:solidFill>
                    <a:schemeClr val="tx1"/>
                  </a:solidFill>
                  <a:latin typeface="Tahoma" pitchFamily="34" charset="0"/>
                  <a:ea typeface="MS PGothic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300">
                  <a:solidFill>
                    <a:schemeClr val="tx1"/>
                  </a:solidFill>
                  <a:latin typeface="Tahoma" pitchFamily="34" charset="0"/>
                  <a:ea typeface="MS PGothic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300">
                  <a:solidFill>
                    <a:schemeClr val="tx1"/>
                  </a:solidFill>
                  <a:latin typeface="Tahoma" pitchFamily="34" charset="0"/>
                  <a:ea typeface="MS PGothic" pitchFamily="34" charset="-128"/>
                </a:defRPr>
              </a:lvl9pPr>
            </a:lstStyle>
            <a:p>
              <a:pPr>
                <a:defRPr/>
              </a:pPr>
              <a:endParaRPr lang="es-ES" altLang="es-ES" smtClean="0">
                <a:cs typeface="+mn-cs"/>
              </a:endParaRPr>
            </a:p>
          </p:txBody>
        </p:sp>
      </p:grpSp>
      <p:sp>
        <p:nvSpPr>
          <p:cNvPr id="47411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41350" y="552928"/>
            <a:ext cx="8804275" cy="1793875"/>
          </a:xfrm>
        </p:spPr>
        <p:txBody>
          <a:bodyPr lIns="0" tIns="0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7411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41350" y="2394772"/>
            <a:ext cx="8804275" cy="944563"/>
          </a:xfrm>
        </p:spPr>
        <p:txBody>
          <a:bodyPr lIns="0"/>
          <a:lstStyle>
            <a:lvl1pPr marL="0" indent="0">
              <a:buFont typeface="Wingdings" pitchFamily="2" charset="2"/>
              <a:buNone/>
              <a:defRPr sz="2000"/>
            </a:lvl1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763467132"/>
      </p:ext>
    </p:extLst>
  </p:cSld>
  <p:clrMapOvr>
    <a:masterClrMapping/>
  </p:clrMapOvr>
  <p:transition>
    <p:wipe dir="r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068143478"/>
      </p:ext>
    </p:extLst>
  </p:cSld>
  <p:clrMapOvr>
    <a:masterClrMapping/>
  </p:clrMapOvr>
  <p:transition>
    <p:wipe dir="r"/>
  </p:transition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812602" y="4407203"/>
            <a:ext cx="874395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812602" y="2906713"/>
            <a:ext cx="874395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99319B-FEDA-45DA-BF3B-CB4E0840AFFB}" type="datetimeFigureOut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03/03/2020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62580C-18F0-4F60-A3EA-A595AA1D7FAA}" type="slidenum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3221934"/>
      </p:ext>
    </p:extLst>
  </p:cSld>
  <p:clrMapOvr>
    <a:masterClrMapping/>
  </p:clrMapOvr>
  <p:transition/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514350" y="1600206"/>
            <a:ext cx="45434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5229225" y="1600206"/>
            <a:ext cx="45434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99319B-FEDA-45DA-BF3B-CB4E0840AFFB}" type="datetimeFigureOut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03/03/2020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62580C-18F0-4F60-A3EA-A595AA1D7FAA}" type="slidenum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2757952"/>
      </p:ext>
    </p:extLst>
  </p:cSld>
  <p:clrMapOvr>
    <a:masterClrMapping/>
  </p:clrMapOvr>
  <p:transition/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514350" y="1535113"/>
            <a:ext cx="454521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514350" y="2174875"/>
            <a:ext cx="454521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5225824" y="1535113"/>
            <a:ext cx="454699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5225824" y="2174875"/>
            <a:ext cx="454699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99319B-FEDA-45DA-BF3B-CB4E0840AFFB}" type="datetimeFigureOut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03/03/2020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62580C-18F0-4F60-A3EA-A595AA1D7FAA}" type="slidenum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2023288"/>
      </p:ext>
    </p:extLst>
  </p:cSld>
  <p:clrMapOvr>
    <a:masterClrMapping/>
  </p:clrMapOvr>
  <p:transition/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99319B-FEDA-45DA-BF3B-CB4E0840AFFB}" type="datetimeFigureOut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03/03/2020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62580C-18F0-4F60-A3EA-A595AA1D7FAA}" type="slidenum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0121979"/>
      </p:ext>
    </p:extLst>
  </p:cSld>
  <p:clrMapOvr>
    <a:masterClrMapping/>
  </p:clrMapOvr>
  <p:transition/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99319B-FEDA-45DA-BF3B-CB4E0840AFFB}" type="datetimeFigureOut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03/03/2020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62580C-18F0-4F60-A3EA-A595AA1D7FAA}" type="slidenum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9148698"/>
      </p:ext>
    </p:extLst>
  </p:cSld>
  <p:clrMapOvr>
    <a:masterClrMapping/>
  </p:clrMapOvr>
  <p:transition/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514355" y="273050"/>
            <a:ext cx="3384352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021931" y="273122"/>
            <a:ext cx="575071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514355" y="1435103"/>
            <a:ext cx="3384352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99319B-FEDA-45DA-BF3B-CB4E0840AFFB}" type="datetimeFigureOut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03/03/2020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62580C-18F0-4F60-A3EA-A595AA1D7FAA}" type="slidenum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5883954"/>
      </p:ext>
    </p:extLst>
  </p:cSld>
  <p:clrMapOvr>
    <a:masterClrMapping/>
  </p:clrMapOvr>
  <p:transition/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2016324" y="4800600"/>
            <a:ext cx="6172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2016324" y="612775"/>
            <a:ext cx="6172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2016324" y="5367338"/>
            <a:ext cx="6172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99319B-FEDA-45DA-BF3B-CB4E0840AFFB}" type="datetimeFigureOut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03/03/2020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62580C-18F0-4F60-A3EA-A595AA1D7FAA}" type="slidenum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1336536"/>
      </p:ext>
    </p:extLst>
  </p:cSld>
  <p:clrMapOvr>
    <a:masterClrMapping/>
  </p:clrMapOvr>
  <p:transition/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99319B-FEDA-45DA-BF3B-CB4E0840AFFB}" type="datetimeFigureOut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03/03/2020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62580C-18F0-4F60-A3EA-A595AA1D7FAA}" type="slidenum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9058246"/>
      </p:ext>
    </p:extLst>
  </p:cSld>
  <p:clrMapOvr>
    <a:masterClrMapping/>
  </p:clrMapOvr>
  <p:transition/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7458075" y="274709"/>
            <a:ext cx="2314575" cy="5851525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514350" y="274709"/>
            <a:ext cx="6772275" cy="5851525"/>
          </a:xfrm>
        </p:spPr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99319B-FEDA-45DA-BF3B-CB4E0840AFFB}" type="datetimeFigureOut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03/03/2020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62580C-18F0-4F60-A3EA-A595AA1D7FAA}" type="slidenum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2748690"/>
      </p:ext>
    </p:extLst>
  </p:cSld>
  <p:clrMapOvr>
    <a:masterClrMapping/>
  </p:clrMapOvr>
  <p:transition/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771525" y="2130628"/>
            <a:ext cx="8743950" cy="1470025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543050" y="3886200"/>
            <a:ext cx="72009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/>
              <a:t>Haga clic para modificar el estilo de subtítulo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99319B-FEDA-45DA-BF3B-CB4E0840AFFB}" type="datetimeFigureOut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03/03/2020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62580C-18F0-4F60-A3EA-A595AA1D7FAA}" type="slidenum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959996"/>
      </p:ext>
    </p:extLst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7580319" y="146523"/>
            <a:ext cx="2436812" cy="5662613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268564" y="146523"/>
            <a:ext cx="7159625" cy="5662613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456181618"/>
      </p:ext>
    </p:extLst>
  </p:cSld>
  <p:clrMapOvr>
    <a:masterClrMapping/>
  </p:clrMapOvr>
  <p:transition>
    <p:wipe dir="r"/>
  </p:transition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99319B-FEDA-45DA-BF3B-CB4E0840AFFB}" type="datetimeFigureOut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03/03/2020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62580C-18F0-4F60-A3EA-A595AA1D7FAA}" type="slidenum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1890886"/>
      </p:ext>
    </p:extLst>
  </p:cSld>
  <p:clrMapOvr>
    <a:masterClrMapping/>
  </p:clrMapOvr>
  <p:transition/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812602" y="4407103"/>
            <a:ext cx="874395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812602" y="2906713"/>
            <a:ext cx="874395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99319B-FEDA-45DA-BF3B-CB4E0840AFFB}" type="datetimeFigureOut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03/03/2020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62580C-18F0-4F60-A3EA-A595AA1D7FAA}" type="slidenum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6820583"/>
      </p:ext>
    </p:extLst>
  </p:cSld>
  <p:clrMapOvr>
    <a:masterClrMapping/>
  </p:clrMapOvr>
  <p:transition/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514350" y="1600206"/>
            <a:ext cx="45434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5229225" y="1600206"/>
            <a:ext cx="45434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99319B-FEDA-45DA-BF3B-CB4E0840AFFB}" type="datetimeFigureOut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03/03/2020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62580C-18F0-4F60-A3EA-A595AA1D7FAA}" type="slidenum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8721823"/>
      </p:ext>
    </p:extLst>
  </p:cSld>
  <p:clrMapOvr>
    <a:masterClrMapping/>
  </p:clrMapOvr>
  <p:transition/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514350" y="1535113"/>
            <a:ext cx="454521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514350" y="2174875"/>
            <a:ext cx="454521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5225767" y="1535113"/>
            <a:ext cx="454699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5225767" y="2174875"/>
            <a:ext cx="454699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99319B-FEDA-45DA-BF3B-CB4E0840AFFB}" type="datetimeFigureOut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03/03/2020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62580C-18F0-4F60-A3EA-A595AA1D7FAA}" type="slidenum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8671803"/>
      </p:ext>
    </p:extLst>
  </p:cSld>
  <p:clrMapOvr>
    <a:masterClrMapping/>
  </p:clrMapOvr>
  <p:transition/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99319B-FEDA-45DA-BF3B-CB4E0840AFFB}" type="datetimeFigureOut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03/03/2020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62580C-18F0-4F60-A3EA-A595AA1D7FAA}" type="slidenum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0383362"/>
      </p:ext>
    </p:extLst>
  </p:cSld>
  <p:clrMapOvr>
    <a:masterClrMapping/>
  </p:clrMapOvr>
  <p:transition/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99319B-FEDA-45DA-BF3B-CB4E0840AFFB}" type="datetimeFigureOut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03/03/2020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62580C-18F0-4F60-A3EA-A595AA1D7FAA}" type="slidenum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252254"/>
      </p:ext>
    </p:extLst>
  </p:cSld>
  <p:clrMapOvr>
    <a:masterClrMapping/>
  </p:clrMapOvr>
  <p:transition/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514355" y="273050"/>
            <a:ext cx="3384352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021931" y="273122"/>
            <a:ext cx="575071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514355" y="1435103"/>
            <a:ext cx="3384352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99319B-FEDA-45DA-BF3B-CB4E0840AFFB}" type="datetimeFigureOut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03/03/2020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62580C-18F0-4F60-A3EA-A595AA1D7FAA}" type="slidenum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648836"/>
      </p:ext>
    </p:extLst>
  </p:cSld>
  <p:clrMapOvr>
    <a:masterClrMapping/>
  </p:clrMapOvr>
  <p:transition/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2016324" y="4800600"/>
            <a:ext cx="6172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2016324" y="612775"/>
            <a:ext cx="6172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2016324" y="5367338"/>
            <a:ext cx="6172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99319B-FEDA-45DA-BF3B-CB4E0840AFFB}" type="datetimeFigureOut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03/03/2020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62580C-18F0-4F60-A3EA-A595AA1D7FAA}" type="slidenum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3696775"/>
      </p:ext>
    </p:extLst>
  </p:cSld>
  <p:clrMapOvr>
    <a:masterClrMapping/>
  </p:clrMapOvr>
  <p:transition/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99319B-FEDA-45DA-BF3B-CB4E0840AFFB}" type="datetimeFigureOut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03/03/2020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62580C-18F0-4F60-A3EA-A595AA1D7FAA}" type="slidenum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1527326"/>
      </p:ext>
    </p:extLst>
  </p:cSld>
  <p:clrMapOvr>
    <a:masterClrMapping/>
  </p:clrMapOvr>
  <p:transition/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7458075" y="274709"/>
            <a:ext cx="2314575" cy="5851525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514350" y="274709"/>
            <a:ext cx="6772275" cy="5851525"/>
          </a:xfrm>
        </p:spPr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99319B-FEDA-45DA-BF3B-CB4E0840AFFB}" type="datetimeFigureOut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03/03/2020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62580C-18F0-4F60-A3EA-A595AA1D7FAA}" type="slidenum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7954982"/>
      </p:ext>
    </p:extLst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4"/>
          <p:cNvGrpSpPr>
            <a:grpSpLocks/>
          </p:cNvGrpSpPr>
          <p:nvPr/>
        </p:nvGrpSpPr>
        <p:grpSpPr bwMode="auto">
          <a:xfrm>
            <a:off x="6351592" y="3462338"/>
            <a:ext cx="3225800" cy="3092450"/>
            <a:chOff x="2514" y="3069"/>
            <a:chExt cx="974" cy="1051"/>
          </a:xfrm>
        </p:grpSpPr>
        <p:sp>
          <p:nvSpPr>
            <p:cNvPr id="5" name="Rectangle 5"/>
            <p:cNvSpPr>
              <a:spLocks noChangeArrowheads="1"/>
            </p:cNvSpPr>
            <p:nvPr userDrawn="1"/>
          </p:nvSpPr>
          <p:spPr bwMode="auto">
            <a:xfrm>
              <a:off x="2743" y="3968"/>
              <a:ext cx="56" cy="15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/>
          </p:spPr>
          <p:txBody>
            <a:bodyPr wrap="none" anchor="ctr">
              <a:spAutoFit/>
            </a:bodyPr>
            <a:lstStyle>
              <a:lvl1pPr eaLnBrk="0" hangingPunct="0">
                <a:defRPr sz="2300">
                  <a:solidFill>
                    <a:schemeClr val="tx1"/>
                  </a:solidFill>
                  <a:latin typeface="Tahoma" pitchFamily="34" charset="0"/>
                  <a:ea typeface="MS PGothic" pitchFamily="34" charset="-128"/>
                </a:defRPr>
              </a:lvl1pPr>
              <a:lvl2pPr marL="742950" indent="-285750" eaLnBrk="0" hangingPunct="0">
                <a:defRPr sz="2300">
                  <a:solidFill>
                    <a:schemeClr val="tx1"/>
                  </a:solidFill>
                  <a:latin typeface="Tahoma" pitchFamily="34" charset="0"/>
                  <a:ea typeface="MS PGothic" pitchFamily="34" charset="-128"/>
                </a:defRPr>
              </a:lvl2pPr>
              <a:lvl3pPr marL="1143000" indent="-228600" eaLnBrk="0" hangingPunct="0">
                <a:defRPr sz="2300">
                  <a:solidFill>
                    <a:schemeClr val="tx1"/>
                  </a:solidFill>
                  <a:latin typeface="Tahoma" pitchFamily="34" charset="0"/>
                  <a:ea typeface="MS PGothic" pitchFamily="34" charset="-128"/>
                </a:defRPr>
              </a:lvl3pPr>
              <a:lvl4pPr marL="1600200" indent="-228600" eaLnBrk="0" hangingPunct="0">
                <a:defRPr sz="2300">
                  <a:solidFill>
                    <a:schemeClr val="tx1"/>
                  </a:solidFill>
                  <a:latin typeface="Tahoma" pitchFamily="34" charset="0"/>
                  <a:ea typeface="MS PGothic" pitchFamily="34" charset="-128"/>
                </a:defRPr>
              </a:lvl4pPr>
              <a:lvl5pPr marL="2057400" indent="-228600" eaLnBrk="0" hangingPunct="0">
                <a:defRPr sz="2300">
                  <a:solidFill>
                    <a:schemeClr val="tx1"/>
                  </a:solidFill>
                  <a:latin typeface="Tahoma" pitchFamily="34" charset="0"/>
                  <a:ea typeface="MS PGothic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300">
                  <a:solidFill>
                    <a:schemeClr val="tx1"/>
                  </a:solidFill>
                  <a:latin typeface="Tahoma" pitchFamily="34" charset="0"/>
                  <a:ea typeface="MS PGothic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300">
                  <a:solidFill>
                    <a:schemeClr val="tx1"/>
                  </a:solidFill>
                  <a:latin typeface="Tahoma" pitchFamily="34" charset="0"/>
                  <a:ea typeface="MS PGothic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300">
                  <a:solidFill>
                    <a:schemeClr val="tx1"/>
                  </a:solidFill>
                  <a:latin typeface="Tahoma" pitchFamily="34" charset="0"/>
                  <a:ea typeface="MS PGothic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300">
                  <a:solidFill>
                    <a:schemeClr val="tx1"/>
                  </a:solidFill>
                  <a:latin typeface="Tahoma" pitchFamily="34" charset="0"/>
                  <a:ea typeface="MS PGothic" pitchFamily="34" charset="-128"/>
                </a:defRPr>
              </a:lvl9pPr>
            </a:lstStyle>
            <a:p>
              <a:pPr>
                <a:defRPr/>
              </a:pPr>
              <a:endParaRPr lang="es-ES" altLang="es-ES" smtClean="0">
                <a:solidFill>
                  <a:srgbClr val="FFFFFF"/>
                </a:solidFill>
                <a:cs typeface="+mn-cs"/>
              </a:endParaRPr>
            </a:p>
          </p:txBody>
        </p:sp>
        <p:sp>
          <p:nvSpPr>
            <p:cNvPr id="6" name="Rectangle 6"/>
            <p:cNvSpPr>
              <a:spLocks noChangeArrowheads="1"/>
            </p:cNvSpPr>
            <p:nvPr userDrawn="1"/>
          </p:nvSpPr>
          <p:spPr bwMode="auto">
            <a:xfrm>
              <a:off x="2514" y="3968"/>
              <a:ext cx="56" cy="152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/>
          </p:spPr>
          <p:txBody>
            <a:bodyPr wrap="none" anchor="ctr">
              <a:spAutoFit/>
            </a:bodyPr>
            <a:lstStyle>
              <a:lvl1pPr eaLnBrk="0" hangingPunct="0">
                <a:defRPr sz="2300">
                  <a:solidFill>
                    <a:schemeClr val="tx1"/>
                  </a:solidFill>
                  <a:latin typeface="Tahoma" pitchFamily="34" charset="0"/>
                  <a:ea typeface="MS PGothic" pitchFamily="34" charset="-128"/>
                </a:defRPr>
              </a:lvl1pPr>
              <a:lvl2pPr marL="742950" indent="-285750" eaLnBrk="0" hangingPunct="0">
                <a:defRPr sz="2300">
                  <a:solidFill>
                    <a:schemeClr val="tx1"/>
                  </a:solidFill>
                  <a:latin typeface="Tahoma" pitchFamily="34" charset="0"/>
                  <a:ea typeface="MS PGothic" pitchFamily="34" charset="-128"/>
                </a:defRPr>
              </a:lvl2pPr>
              <a:lvl3pPr marL="1143000" indent="-228600" eaLnBrk="0" hangingPunct="0">
                <a:defRPr sz="2300">
                  <a:solidFill>
                    <a:schemeClr val="tx1"/>
                  </a:solidFill>
                  <a:latin typeface="Tahoma" pitchFamily="34" charset="0"/>
                  <a:ea typeface="MS PGothic" pitchFamily="34" charset="-128"/>
                </a:defRPr>
              </a:lvl3pPr>
              <a:lvl4pPr marL="1600200" indent="-228600" eaLnBrk="0" hangingPunct="0">
                <a:defRPr sz="2300">
                  <a:solidFill>
                    <a:schemeClr val="tx1"/>
                  </a:solidFill>
                  <a:latin typeface="Tahoma" pitchFamily="34" charset="0"/>
                  <a:ea typeface="MS PGothic" pitchFamily="34" charset="-128"/>
                </a:defRPr>
              </a:lvl4pPr>
              <a:lvl5pPr marL="2057400" indent="-228600" eaLnBrk="0" hangingPunct="0">
                <a:defRPr sz="2300">
                  <a:solidFill>
                    <a:schemeClr val="tx1"/>
                  </a:solidFill>
                  <a:latin typeface="Tahoma" pitchFamily="34" charset="0"/>
                  <a:ea typeface="MS PGothic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300">
                  <a:solidFill>
                    <a:schemeClr val="tx1"/>
                  </a:solidFill>
                  <a:latin typeface="Tahoma" pitchFamily="34" charset="0"/>
                  <a:ea typeface="MS PGothic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300">
                  <a:solidFill>
                    <a:schemeClr val="tx1"/>
                  </a:solidFill>
                  <a:latin typeface="Tahoma" pitchFamily="34" charset="0"/>
                  <a:ea typeface="MS PGothic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300">
                  <a:solidFill>
                    <a:schemeClr val="tx1"/>
                  </a:solidFill>
                  <a:latin typeface="Tahoma" pitchFamily="34" charset="0"/>
                  <a:ea typeface="MS PGothic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300">
                  <a:solidFill>
                    <a:schemeClr val="tx1"/>
                  </a:solidFill>
                  <a:latin typeface="Tahoma" pitchFamily="34" charset="0"/>
                  <a:ea typeface="MS PGothic" pitchFamily="34" charset="-128"/>
                </a:defRPr>
              </a:lvl9pPr>
            </a:lstStyle>
            <a:p>
              <a:pPr>
                <a:defRPr/>
              </a:pPr>
              <a:endParaRPr lang="es-ES" altLang="es-ES" smtClean="0">
                <a:solidFill>
                  <a:srgbClr val="FFFFFF"/>
                </a:solidFill>
                <a:cs typeface="+mn-cs"/>
              </a:endParaRPr>
            </a:p>
          </p:txBody>
        </p:sp>
        <p:sp>
          <p:nvSpPr>
            <p:cNvPr id="7" name="Rectangle 7"/>
            <p:cNvSpPr>
              <a:spLocks noChangeArrowheads="1"/>
            </p:cNvSpPr>
            <p:nvPr userDrawn="1"/>
          </p:nvSpPr>
          <p:spPr bwMode="auto">
            <a:xfrm>
              <a:off x="3202" y="3968"/>
              <a:ext cx="56" cy="15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/>
          </p:spPr>
          <p:txBody>
            <a:bodyPr wrap="none" anchor="ctr">
              <a:spAutoFit/>
            </a:bodyPr>
            <a:lstStyle>
              <a:lvl1pPr eaLnBrk="0" hangingPunct="0">
                <a:defRPr sz="2300">
                  <a:solidFill>
                    <a:schemeClr val="tx1"/>
                  </a:solidFill>
                  <a:latin typeface="Tahoma" pitchFamily="34" charset="0"/>
                  <a:ea typeface="MS PGothic" pitchFamily="34" charset="-128"/>
                </a:defRPr>
              </a:lvl1pPr>
              <a:lvl2pPr marL="742950" indent="-285750" eaLnBrk="0" hangingPunct="0">
                <a:defRPr sz="2300">
                  <a:solidFill>
                    <a:schemeClr val="tx1"/>
                  </a:solidFill>
                  <a:latin typeface="Tahoma" pitchFamily="34" charset="0"/>
                  <a:ea typeface="MS PGothic" pitchFamily="34" charset="-128"/>
                </a:defRPr>
              </a:lvl2pPr>
              <a:lvl3pPr marL="1143000" indent="-228600" eaLnBrk="0" hangingPunct="0">
                <a:defRPr sz="2300">
                  <a:solidFill>
                    <a:schemeClr val="tx1"/>
                  </a:solidFill>
                  <a:latin typeface="Tahoma" pitchFamily="34" charset="0"/>
                  <a:ea typeface="MS PGothic" pitchFamily="34" charset="-128"/>
                </a:defRPr>
              </a:lvl3pPr>
              <a:lvl4pPr marL="1600200" indent="-228600" eaLnBrk="0" hangingPunct="0">
                <a:defRPr sz="2300">
                  <a:solidFill>
                    <a:schemeClr val="tx1"/>
                  </a:solidFill>
                  <a:latin typeface="Tahoma" pitchFamily="34" charset="0"/>
                  <a:ea typeface="MS PGothic" pitchFamily="34" charset="-128"/>
                </a:defRPr>
              </a:lvl4pPr>
              <a:lvl5pPr marL="2057400" indent="-228600" eaLnBrk="0" hangingPunct="0">
                <a:defRPr sz="2300">
                  <a:solidFill>
                    <a:schemeClr val="tx1"/>
                  </a:solidFill>
                  <a:latin typeface="Tahoma" pitchFamily="34" charset="0"/>
                  <a:ea typeface="MS PGothic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300">
                  <a:solidFill>
                    <a:schemeClr val="tx1"/>
                  </a:solidFill>
                  <a:latin typeface="Tahoma" pitchFamily="34" charset="0"/>
                  <a:ea typeface="MS PGothic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300">
                  <a:solidFill>
                    <a:schemeClr val="tx1"/>
                  </a:solidFill>
                  <a:latin typeface="Tahoma" pitchFamily="34" charset="0"/>
                  <a:ea typeface="MS PGothic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300">
                  <a:solidFill>
                    <a:schemeClr val="tx1"/>
                  </a:solidFill>
                  <a:latin typeface="Tahoma" pitchFamily="34" charset="0"/>
                  <a:ea typeface="MS PGothic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300">
                  <a:solidFill>
                    <a:schemeClr val="tx1"/>
                  </a:solidFill>
                  <a:latin typeface="Tahoma" pitchFamily="34" charset="0"/>
                  <a:ea typeface="MS PGothic" pitchFamily="34" charset="-128"/>
                </a:defRPr>
              </a:lvl9pPr>
            </a:lstStyle>
            <a:p>
              <a:pPr>
                <a:defRPr/>
              </a:pPr>
              <a:endParaRPr lang="es-ES" altLang="es-ES" smtClean="0">
                <a:solidFill>
                  <a:srgbClr val="FFFFFF"/>
                </a:solidFill>
                <a:cs typeface="+mn-cs"/>
              </a:endParaRPr>
            </a:p>
          </p:txBody>
        </p:sp>
        <p:sp>
          <p:nvSpPr>
            <p:cNvPr id="8" name="Rectangle 8"/>
            <p:cNvSpPr>
              <a:spLocks noChangeArrowheads="1"/>
            </p:cNvSpPr>
            <p:nvPr userDrawn="1"/>
          </p:nvSpPr>
          <p:spPr bwMode="auto">
            <a:xfrm>
              <a:off x="2973" y="3968"/>
              <a:ext cx="56" cy="152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/>
          </p:spPr>
          <p:txBody>
            <a:bodyPr wrap="none" anchor="ctr">
              <a:spAutoFit/>
            </a:bodyPr>
            <a:lstStyle>
              <a:lvl1pPr eaLnBrk="0" hangingPunct="0">
                <a:defRPr sz="2300">
                  <a:solidFill>
                    <a:schemeClr val="tx1"/>
                  </a:solidFill>
                  <a:latin typeface="Tahoma" pitchFamily="34" charset="0"/>
                  <a:ea typeface="MS PGothic" pitchFamily="34" charset="-128"/>
                </a:defRPr>
              </a:lvl1pPr>
              <a:lvl2pPr marL="742950" indent="-285750" eaLnBrk="0" hangingPunct="0">
                <a:defRPr sz="2300">
                  <a:solidFill>
                    <a:schemeClr val="tx1"/>
                  </a:solidFill>
                  <a:latin typeface="Tahoma" pitchFamily="34" charset="0"/>
                  <a:ea typeface="MS PGothic" pitchFamily="34" charset="-128"/>
                </a:defRPr>
              </a:lvl2pPr>
              <a:lvl3pPr marL="1143000" indent="-228600" eaLnBrk="0" hangingPunct="0">
                <a:defRPr sz="2300">
                  <a:solidFill>
                    <a:schemeClr val="tx1"/>
                  </a:solidFill>
                  <a:latin typeface="Tahoma" pitchFamily="34" charset="0"/>
                  <a:ea typeface="MS PGothic" pitchFamily="34" charset="-128"/>
                </a:defRPr>
              </a:lvl3pPr>
              <a:lvl4pPr marL="1600200" indent="-228600" eaLnBrk="0" hangingPunct="0">
                <a:defRPr sz="2300">
                  <a:solidFill>
                    <a:schemeClr val="tx1"/>
                  </a:solidFill>
                  <a:latin typeface="Tahoma" pitchFamily="34" charset="0"/>
                  <a:ea typeface="MS PGothic" pitchFamily="34" charset="-128"/>
                </a:defRPr>
              </a:lvl4pPr>
              <a:lvl5pPr marL="2057400" indent="-228600" eaLnBrk="0" hangingPunct="0">
                <a:defRPr sz="2300">
                  <a:solidFill>
                    <a:schemeClr val="tx1"/>
                  </a:solidFill>
                  <a:latin typeface="Tahoma" pitchFamily="34" charset="0"/>
                  <a:ea typeface="MS PGothic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300">
                  <a:solidFill>
                    <a:schemeClr val="tx1"/>
                  </a:solidFill>
                  <a:latin typeface="Tahoma" pitchFamily="34" charset="0"/>
                  <a:ea typeface="MS PGothic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300">
                  <a:solidFill>
                    <a:schemeClr val="tx1"/>
                  </a:solidFill>
                  <a:latin typeface="Tahoma" pitchFamily="34" charset="0"/>
                  <a:ea typeface="MS PGothic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300">
                  <a:solidFill>
                    <a:schemeClr val="tx1"/>
                  </a:solidFill>
                  <a:latin typeface="Tahoma" pitchFamily="34" charset="0"/>
                  <a:ea typeface="MS PGothic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300">
                  <a:solidFill>
                    <a:schemeClr val="tx1"/>
                  </a:solidFill>
                  <a:latin typeface="Tahoma" pitchFamily="34" charset="0"/>
                  <a:ea typeface="MS PGothic" pitchFamily="34" charset="-128"/>
                </a:defRPr>
              </a:lvl9pPr>
            </a:lstStyle>
            <a:p>
              <a:pPr>
                <a:defRPr/>
              </a:pPr>
              <a:endParaRPr lang="es-ES" altLang="es-ES" smtClean="0">
                <a:solidFill>
                  <a:srgbClr val="FFFFFF"/>
                </a:solidFill>
                <a:cs typeface="+mn-cs"/>
              </a:endParaRPr>
            </a:p>
          </p:txBody>
        </p:sp>
        <p:sp>
          <p:nvSpPr>
            <p:cNvPr id="9" name="Rectangle 9"/>
            <p:cNvSpPr>
              <a:spLocks noChangeArrowheads="1"/>
            </p:cNvSpPr>
            <p:nvPr userDrawn="1"/>
          </p:nvSpPr>
          <p:spPr bwMode="auto">
            <a:xfrm>
              <a:off x="3432" y="3968"/>
              <a:ext cx="56" cy="152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/>
          </p:spPr>
          <p:txBody>
            <a:bodyPr wrap="none" anchor="ctr">
              <a:spAutoFit/>
            </a:bodyPr>
            <a:lstStyle>
              <a:lvl1pPr eaLnBrk="0" hangingPunct="0">
                <a:defRPr sz="2300">
                  <a:solidFill>
                    <a:schemeClr val="tx1"/>
                  </a:solidFill>
                  <a:latin typeface="Tahoma" pitchFamily="34" charset="0"/>
                  <a:ea typeface="MS PGothic" pitchFamily="34" charset="-128"/>
                </a:defRPr>
              </a:lvl1pPr>
              <a:lvl2pPr marL="742950" indent="-285750" eaLnBrk="0" hangingPunct="0">
                <a:defRPr sz="2300">
                  <a:solidFill>
                    <a:schemeClr val="tx1"/>
                  </a:solidFill>
                  <a:latin typeface="Tahoma" pitchFamily="34" charset="0"/>
                  <a:ea typeface="MS PGothic" pitchFamily="34" charset="-128"/>
                </a:defRPr>
              </a:lvl2pPr>
              <a:lvl3pPr marL="1143000" indent="-228600" eaLnBrk="0" hangingPunct="0">
                <a:defRPr sz="2300">
                  <a:solidFill>
                    <a:schemeClr val="tx1"/>
                  </a:solidFill>
                  <a:latin typeface="Tahoma" pitchFamily="34" charset="0"/>
                  <a:ea typeface="MS PGothic" pitchFamily="34" charset="-128"/>
                </a:defRPr>
              </a:lvl3pPr>
              <a:lvl4pPr marL="1600200" indent="-228600" eaLnBrk="0" hangingPunct="0">
                <a:defRPr sz="2300">
                  <a:solidFill>
                    <a:schemeClr val="tx1"/>
                  </a:solidFill>
                  <a:latin typeface="Tahoma" pitchFamily="34" charset="0"/>
                  <a:ea typeface="MS PGothic" pitchFamily="34" charset="-128"/>
                </a:defRPr>
              </a:lvl4pPr>
              <a:lvl5pPr marL="2057400" indent="-228600" eaLnBrk="0" hangingPunct="0">
                <a:defRPr sz="2300">
                  <a:solidFill>
                    <a:schemeClr val="tx1"/>
                  </a:solidFill>
                  <a:latin typeface="Tahoma" pitchFamily="34" charset="0"/>
                  <a:ea typeface="MS PGothic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300">
                  <a:solidFill>
                    <a:schemeClr val="tx1"/>
                  </a:solidFill>
                  <a:latin typeface="Tahoma" pitchFamily="34" charset="0"/>
                  <a:ea typeface="MS PGothic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300">
                  <a:solidFill>
                    <a:schemeClr val="tx1"/>
                  </a:solidFill>
                  <a:latin typeface="Tahoma" pitchFamily="34" charset="0"/>
                  <a:ea typeface="MS PGothic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300">
                  <a:solidFill>
                    <a:schemeClr val="tx1"/>
                  </a:solidFill>
                  <a:latin typeface="Tahoma" pitchFamily="34" charset="0"/>
                  <a:ea typeface="MS PGothic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300">
                  <a:solidFill>
                    <a:schemeClr val="tx1"/>
                  </a:solidFill>
                  <a:latin typeface="Tahoma" pitchFamily="34" charset="0"/>
                  <a:ea typeface="MS PGothic" pitchFamily="34" charset="-128"/>
                </a:defRPr>
              </a:lvl9pPr>
            </a:lstStyle>
            <a:p>
              <a:pPr>
                <a:defRPr/>
              </a:pPr>
              <a:endParaRPr lang="es-ES" altLang="es-ES" smtClean="0">
                <a:solidFill>
                  <a:srgbClr val="FFFFFF"/>
                </a:solidFill>
                <a:cs typeface="+mn-cs"/>
              </a:endParaRPr>
            </a:p>
          </p:txBody>
        </p:sp>
        <p:sp>
          <p:nvSpPr>
            <p:cNvPr id="10" name="Rectangle 10"/>
            <p:cNvSpPr>
              <a:spLocks noChangeArrowheads="1"/>
            </p:cNvSpPr>
            <p:nvPr userDrawn="1"/>
          </p:nvSpPr>
          <p:spPr bwMode="auto">
            <a:xfrm>
              <a:off x="2973" y="3743"/>
              <a:ext cx="56" cy="15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/>
          </p:spPr>
          <p:txBody>
            <a:bodyPr wrap="none" anchor="ctr">
              <a:spAutoFit/>
            </a:bodyPr>
            <a:lstStyle>
              <a:lvl1pPr eaLnBrk="0" hangingPunct="0">
                <a:defRPr sz="2300">
                  <a:solidFill>
                    <a:schemeClr val="tx1"/>
                  </a:solidFill>
                  <a:latin typeface="Tahoma" pitchFamily="34" charset="0"/>
                  <a:ea typeface="MS PGothic" pitchFamily="34" charset="-128"/>
                </a:defRPr>
              </a:lvl1pPr>
              <a:lvl2pPr marL="742950" indent="-285750" eaLnBrk="0" hangingPunct="0">
                <a:defRPr sz="2300">
                  <a:solidFill>
                    <a:schemeClr val="tx1"/>
                  </a:solidFill>
                  <a:latin typeface="Tahoma" pitchFamily="34" charset="0"/>
                  <a:ea typeface="MS PGothic" pitchFamily="34" charset="-128"/>
                </a:defRPr>
              </a:lvl2pPr>
              <a:lvl3pPr marL="1143000" indent="-228600" eaLnBrk="0" hangingPunct="0">
                <a:defRPr sz="2300">
                  <a:solidFill>
                    <a:schemeClr val="tx1"/>
                  </a:solidFill>
                  <a:latin typeface="Tahoma" pitchFamily="34" charset="0"/>
                  <a:ea typeface="MS PGothic" pitchFamily="34" charset="-128"/>
                </a:defRPr>
              </a:lvl3pPr>
              <a:lvl4pPr marL="1600200" indent="-228600" eaLnBrk="0" hangingPunct="0">
                <a:defRPr sz="2300">
                  <a:solidFill>
                    <a:schemeClr val="tx1"/>
                  </a:solidFill>
                  <a:latin typeface="Tahoma" pitchFamily="34" charset="0"/>
                  <a:ea typeface="MS PGothic" pitchFamily="34" charset="-128"/>
                </a:defRPr>
              </a:lvl4pPr>
              <a:lvl5pPr marL="2057400" indent="-228600" eaLnBrk="0" hangingPunct="0">
                <a:defRPr sz="2300">
                  <a:solidFill>
                    <a:schemeClr val="tx1"/>
                  </a:solidFill>
                  <a:latin typeface="Tahoma" pitchFamily="34" charset="0"/>
                  <a:ea typeface="MS PGothic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300">
                  <a:solidFill>
                    <a:schemeClr val="tx1"/>
                  </a:solidFill>
                  <a:latin typeface="Tahoma" pitchFamily="34" charset="0"/>
                  <a:ea typeface="MS PGothic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300">
                  <a:solidFill>
                    <a:schemeClr val="tx1"/>
                  </a:solidFill>
                  <a:latin typeface="Tahoma" pitchFamily="34" charset="0"/>
                  <a:ea typeface="MS PGothic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300">
                  <a:solidFill>
                    <a:schemeClr val="tx1"/>
                  </a:solidFill>
                  <a:latin typeface="Tahoma" pitchFamily="34" charset="0"/>
                  <a:ea typeface="MS PGothic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300">
                  <a:solidFill>
                    <a:schemeClr val="tx1"/>
                  </a:solidFill>
                  <a:latin typeface="Tahoma" pitchFamily="34" charset="0"/>
                  <a:ea typeface="MS PGothic" pitchFamily="34" charset="-128"/>
                </a:defRPr>
              </a:lvl9pPr>
            </a:lstStyle>
            <a:p>
              <a:pPr>
                <a:defRPr/>
              </a:pPr>
              <a:endParaRPr lang="es-ES" altLang="es-ES" smtClean="0">
                <a:solidFill>
                  <a:srgbClr val="FFFFFF"/>
                </a:solidFill>
                <a:cs typeface="+mn-cs"/>
              </a:endParaRPr>
            </a:p>
          </p:txBody>
        </p:sp>
        <p:sp>
          <p:nvSpPr>
            <p:cNvPr id="11" name="Rectangle 11"/>
            <p:cNvSpPr>
              <a:spLocks noChangeArrowheads="1"/>
            </p:cNvSpPr>
            <p:nvPr userDrawn="1"/>
          </p:nvSpPr>
          <p:spPr bwMode="auto">
            <a:xfrm>
              <a:off x="2743" y="3743"/>
              <a:ext cx="56" cy="152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/>
          </p:spPr>
          <p:txBody>
            <a:bodyPr wrap="none" anchor="ctr">
              <a:spAutoFit/>
            </a:bodyPr>
            <a:lstStyle>
              <a:lvl1pPr eaLnBrk="0" hangingPunct="0">
                <a:defRPr sz="2300">
                  <a:solidFill>
                    <a:schemeClr val="tx1"/>
                  </a:solidFill>
                  <a:latin typeface="Tahoma" pitchFamily="34" charset="0"/>
                  <a:ea typeface="MS PGothic" pitchFamily="34" charset="-128"/>
                </a:defRPr>
              </a:lvl1pPr>
              <a:lvl2pPr marL="742950" indent="-285750" eaLnBrk="0" hangingPunct="0">
                <a:defRPr sz="2300">
                  <a:solidFill>
                    <a:schemeClr val="tx1"/>
                  </a:solidFill>
                  <a:latin typeface="Tahoma" pitchFamily="34" charset="0"/>
                  <a:ea typeface="MS PGothic" pitchFamily="34" charset="-128"/>
                </a:defRPr>
              </a:lvl2pPr>
              <a:lvl3pPr marL="1143000" indent="-228600" eaLnBrk="0" hangingPunct="0">
                <a:defRPr sz="2300">
                  <a:solidFill>
                    <a:schemeClr val="tx1"/>
                  </a:solidFill>
                  <a:latin typeface="Tahoma" pitchFamily="34" charset="0"/>
                  <a:ea typeface="MS PGothic" pitchFamily="34" charset="-128"/>
                </a:defRPr>
              </a:lvl3pPr>
              <a:lvl4pPr marL="1600200" indent="-228600" eaLnBrk="0" hangingPunct="0">
                <a:defRPr sz="2300">
                  <a:solidFill>
                    <a:schemeClr val="tx1"/>
                  </a:solidFill>
                  <a:latin typeface="Tahoma" pitchFamily="34" charset="0"/>
                  <a:ea typeface="MS PGothic" pitchFamily="34" charset="-128"/>
                </a:defRPr>
              </a:lvl4pPr>
              <a:lvl5pPr marL="2057400" indent="-228600" eaLnBrk="0" hangingPunct="0">
                <a:defRPr sz="2300">
                  <a:solidFill>
                    <a:schemeClr val="tx1"/>
                  </a:solidFill>
                  <a:latin typeface="Tahoma" pitchFamily="34" charset="0"/>
                  <a:ea typeface="MS PGothic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300">
                  <a:solidFill>
                    <a:schemeClr val="tx1"/>
                  </a:solidFill>
                  <a:latin typeface="Tahoma" pitchFamily="34" charset="0"/>
                  <a:ea typeface="MS PGothic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300">
                  <a:solidFill>
                    <a:schemeClr val="tx1"/>
                  </a:solidFill>
                  <a:latin typeface="Tahoma" pitchFamily="34" charset="0"/>
                  <a:ea typeface="MS PGothic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300">
                  <a:solidFill>
                    <a:schemeClr val="tx1"/>
                  </a:solidFill>
                  <a:latin typeface="Tahoma" pitchFamily="34" charset="0"/>
                  <a:ea typeface="MS PGothic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300">
                  <a:solidFill>
                    <a:schemeClr val="tx1"/>
                  </a:solidFill>
                  <a:latin typeface="Tahoma" pitchFamily="34" charset="0"/>
                  <a:ea typeface="MS PGothic" pitchFamily="34" charset="-128"/>
                </a:defRPr>
              </a:lvl9pPr>
            </a:lstStyle>
            <a:p>
              <a:pPr>
                <a:defRPr/>
              </a:pPr>
              <a:endParaRPr lang="es-ES" altLang="es-ES" smtClean="0">
                <a:solidFill>
                  <a:srgbClr val="FFFFFF"/>
                </a:solidFill>
                <a:cs typeface="+mn-cs"/>
              </a:endParaRPr>
            </a:p>
          </p:txBody>
        </p:sp>
        <p:sp>
          <p:nvSpPr>
            <p:cNvPr id="12" name="Rectangle 12"/>
            <p:cNvSpPr>
              <a:spLocks noChangeArrowheads="1"/>
            </p:cNvSpPr>
            <p:nvPr userDrawn="1"/>
          </p:nvSpPr>
          <p:spPr bwMode="auto">
            <a:xfrm>
              <a:off x="3432" y="3743"/>
              <a:ext cx="56" cy="15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/>
          </p:spPr>
          <p:txBody>
            <a:bodyPr wrap="none" anchor="ctr">
              <a:spAutoFit/>
            </a:bodyPr>
            <a:lstStyle>
              <a:lvl1pPr eaLnBrk="0" hangingPunct="0">
                <a:defRPr sz="2300">
                  <a:solidFill>
                    <a:schemeClr val="tx1"/>
                  </a:solidFill>
                  <a:latin typeface="Tahoma" pitchFamily="34" charset="0"/>
                  <a:ea typeface="MS PGothic" pitchFamily="34" charset="-128"/>
                </a:defRPr>
              </a:lvl1pPr>
              <a:lvl2pPr marL="742950" indent="-285750" eaLnBrk="0" hangingPunct="0">
                <a:defRPr sz="2300">
                  <a:solidFill>
                    <a:schemeClr val="tx1"/>
                  </a:solidFill>
                  <a:latin typeface="Tahoma" pitchFamily="34" charset="0"/>
                  <a:ea typeface="MS PGothic" pitchFamily="34" charset="-128"/>
                </a:defRPr>
              </a:lvl2pPr>
              <a:lvl3pPr marL="1143000" indent="-228600" eaLnBrk="0" hangingPunct="0">
                <a:defRPr sz="2300">
                  <a:solidFill>
                    <a:schemeClr val="tx1"/>
                  </a:solidFill>
                  <a:latin typeface="Tahoma" pitchFamily="34" charset="0"/>
                  <a:ea typeface="MS PGothic" pitchFamily="34" charset="-128"/>
                </a:defRPr>
              </a:lvl3pPr>
              <a:lvl4pPr marL="1600200" indent="-228600" eaLnBrk="0" hangingPunct="0">
                <a:defRPr sz="2300">
                  <a:solidFill>
                    <a:schemeClr val="tx1"/>
                  </a:solidFill>
                  <a:latin typeface="Tahoma" pitchFamily="34" charset="0"/>
                  <a:ea typeface="MS PGothic" pitchFamily="34" charset="-128"/>
                </a:defRPr>
              </a:lvl4pPr>
              <a:lvl5pPr marL="2057400" indent="-228600" eaLnBrk="0" hangingPunct="0">
                <a:defRPr sz="2300">
                  <a:solidFill>
                    <a:schemeClr val="tx1"/>
                  </a:solidFill>
                  <a:latin typeface="Tahoma" pitchFamily="34" charset="0"/>
                  <a:ea typeface="MS PGothic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300">
                  <a:solidFill>
                    <a:schemeClr val="tx1"/>
                  </a:solidFill>
                  <a:latin typeface="Tahoma" pitchFamily="34" charset="0"/>
                  <a:ea typeface="MS PGothic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300">
                  <a:solidFill>
                    <a:schemeClr val="tx1"/>
                  </a:solidFill>
                  <a:latin typeface="Tahoma" pitchFamily="34" charset="0"/>
                  <a:ea typeface="MS PGothic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300">
                  <a:solidFill>
                    <a:schemeClr val="tx1"/>
                  </a:solidFill>
                  <a:latin typeface="Tahoma" pitchFamily="34" charset="0"/>
                  <a:ea typeface="MS PGothic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300">
                  <a:solidFill>
                    <a:schemeClr val="tx1"/>
                  </a:solidFill>
                  <a:latin typeface="Tahoma" pitchFamily="34" charset="0"/>
                  <a:ea typeface="MS PGothic" pitchFamily="34" charset="-128"/>
                </a:defRPr>
              </a:lvl9pPr>
            </a:lstStyle>
            <a:p>
              <a:pPr>
                <a:defRPr/>
              </a:pPr>
              <a:endParaRPr lang="es-ES" altLang="es-ES" smtClean="0">
                <a:solidFill>
                  <a:srgbClr val="FFFFFF"/>
                </a:solidFill>
                <a:cs typeface="+mn-cs"/>
              </a:endParaRPr>
            </a:p>
          </p:txBody>
        </p:sp>
        <p:sp>
          <p:nvSpPr>
            <p:cNvPr id="13" name="Rectangle 13"/>
            <p:cNvSpPr>
              <a:spLocks noChangeArrowheads="1"/>
            </p:cNvSpPr>
            <p:nvPr userDrawn="1"/>
          </p:nvSpPr>
          <p:spPr bwMode="auto">
            <a:xfrm>
              <a:off x="3202" y="3743"/>
              <a:ext cx="56" cy="152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/>
          </p:spPr>
          <p:txBody>
            <a:bodyPr wrap="none" anchor="ctr">
              <a:spAutoFit/>
            </a:bodyPr>
            <a:lstStyle>
              <a:lvl1pPr eaLnBrk="0" hangingPunct="0">
                <a:defRPr sz="2300">
                  <a:solidFill>
                    <a:schemeClr val="tx1"/>
                  </a:solidFill>
                  <a:latin typeface="Tahoma" pitchFamily="34" charset="0"/>
                  <a:ea typeface="MS PGothic" pitchFamily="34" charset="-128"/>
                </a:defRPr>
              </a:lvl1pPr>
              <a:lvl2pPr marL="742950" indent="-285750" eaLnBrk="0" hangingPunct="0">
                <a:defRPr sz="2300">
                  <a:solidFill>
                    <a:schemeClr val="tx1"/>
                  </a:solidFill>
                  <a:latin typeface="Tahoma" pitchFamily="34" charset="0"/>
                  <a:ea typeface="MS PGothic" pitchFamily="34" charset="-128"/>
                </a:defRPr>
              </a:lvl2pPr>
              <a:lvl3pPr marL="1143000" indent="-228600" eaLnBrk="0" hangingPunct="0">
                <a:defRPr sz="2300">
                  <a:solidFill>
                    <a:schemeClr val="tx1"/>
                  </a:solidFill>
                  <a:latin typeface="Tahoma" pitchFamily="34" charset="0"/>
                  <a:ea typeface="MS PGothic" pitchFamily="34" charset="-128"/>
                </a:defRPr>
              </a:lvl3pPr>
              <a:lvl4pPr marL="1600200" indent="-228600" eaLnBrk="0" hangingPunct="0">
                <a:defRPr sz="2300">
                  <a:solidFill>
                    <a:schemeClr val="tx1"/>
                  </a:solidFill>
                  <a:latin typeface="Tahoma" pitchFamily="34" charset="0"/>
                  <a:ea typeface="MS PGothic" pitchFamily="34" charset="-128"/>
                </a:defRPr>
              </a:lvl4pPr>
              <a:lvl5pPr marL="2057400" indent="-228600" eaLnBrk="0" hangingPunct="0">
                <a:defRPr sz="2300">
                  <a:solidFill>
                    <a:schemeClr val="tx1"/>
                  </a:solidFill>
                  <a:latin typeface="Tahoma" pitchFamily="34" charset="0"/>
                  <a:ea typeface="MS PGothic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300">
                  <a:solidFill>
                    <a:schemeClr val="tx1"/>
                  </a:solidFill>
                  <a:latin typeface="Tahoma" pitchFamily="34" charset="0"/>
                  <a:ea typeface="MS PGothic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300">
                  <a:solidFill>
                    <a:schemeClr val="tx1"/>
                  </a:solidFill>
                  <a:latin typeface="Tahoma" pitchFamily="34" charset="0"/>
                  <a:ea typeface="MS PGothic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300">
                  <a:solidFill>
                    <a:schemeClr val="tx1"/>
                  </a:solidFill>
                  <a:latin typeface="Tahoma" pitchFamily="34" charset="0"/>
                  <a:ea typeface="MS PGothic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300">
                  <a:solidFill>
                    <a:schemeClr val="tx1"/>
                  </a:solidFill>
                  <a:latin typeface="Tahoma" pitchFamily="34" charset="0"/>
                  <a:ea typeface="MS PGothic" pitchFamily="34" charset="-128"/>
                </a:defRPr>
              </a:lvl9pPr>
            </a:lstStyle>
            <a:p>
              <a:pPr>
                <a:defRPr/>
              </a:pPr>
              <a:endParaRPr lang="es-ES" altLang="es-ES" smtClean="0">
                <a:solidFill>
                  <a:srgbClr val="FFFFFF"/>
                </a:solidFill>
                <a:cs typeface="+mn-cs"/>
              </a:endParaRPr>
            </a:p>
          </p:txBody>
        </p:sp>
        <p:sp>
          <p:nvSpPr>
            <p:cNvPr id="14" name="Rectangle 14"/>
            <p:cNvSpPr>
              <a:spLocks noChangeArrowheads="1"/>
            </p:cNvSpPr>
            <p:nvPr userDrawn="1"/>
          </p:nvSpPr>
          <p:spPr bwMode="auto">
            <a:xfrm>
              <a:off x="3202" y="3518"/>
              <a:ext cx="56" cy="15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/>
          </p:spPr>
          <p:txBody>
            <a:bodyPr wrap="none" anchor="ctr">
              <a:spAutoFit/>
            </a:bodyPr>
            <a:lstStyle>
              <a:lvl1pPr eaLnBrk="0" hangingPunct="0">
                <a:defRPr sz="2300">
                  <a:solidFill>
                    <a:schemeClr val="tx1"/>
                  </a:solidFill>
                  <a:latin typeface="Tahoma" pitchFamily="34" charset="0"/>
                  <a:ea typeface="MS PGothic" pitchFamily="34" charset="-128"/>
                </a:defRPr>
              </a:lvl1pPr>
              <a:lvl2pPr marL="742950" indent="-285750" eaLnBrk="0" hangingPunct="0">
                <a:defRPr sz="2300">
                  <a:solidFill>
                    <a:schemeClr val="tx1"/>
                  </a:solidFill>
                  <a:latin typeface="Tahoma" pitchFamily="34" charset="0"/>
                  <a:ea typeface="MS PGothic" pitchFamily="34" charset="-128"/>
                </a:defRPr>
              </a:lvl2pPr>
              <a:lvl3pPr marL="1143000" indent="-228600" eaLnBrk="0" hangingPunct="0">
                <a:defRPr sz="2300">
                  <a:solidFill>
                    <a:schemeClr val="tx1"/>
                  </a:solidFill>
                  <a:latin typeface="Tahoma" pitchFamily="34" charset="0"/>
                  <a:ea typeface="MS PGothic" pitchFamily="34" charset="-128"/>
                </a:defRPr>
              </a:lvl3pPr>
              <a:lvl4pPr marL="1600200" indent="-228600" eaLnBrk="0" hangingPunct="0">
                <a:defRPr sz="2300">
                  <a:solidFill>
                    <a:schemeClr val="tx1"/>
                  </a:solidFill>
                  <a:latin typeface="Tahoma" pitchFamily="34" charset="0"/>
                  <a:ea typeface="MS PGothic" pitchFamily="34" charset="-128"/>
                </a:defRPr>
              </a:lvl4pPr>
              <a:lvl5pPr marL="2057400" indent="-228600" eaLnBrk="0" hangingPunct="0">
                <a:defRPr sz="2300">
                  <a:solidFill>
                    <a:schemeClr val="tx1"/>
                  </a:solidFill>
                  <a:latin typeface="Tahoma" pitchFamily="34" charset="0"/>
                  <a:ea typeface="MS PGothic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300">
                  <a:solidFill>
                    <a:schemeClr val="tx1"/>
                  </a:solidFill>
                  <a:latin typeface="Tahoma" pitchFamily="34" charset="0"/>
                  <a:ea typeface="MS PGothic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300">
                  <a:solidFill>
                    <a:schemeClr val="tx1"/>
                  </a:solidFill>
                  <a:latin typeface="Tahoma" pitchFamily="34" charset="0"/>
                  <a:ea typeface="MS PGothic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300">
                  <a:solidFill>
                    <a:schemeClr val="tx1"/>
                  </a:solidFill>
                  <a:latin typeface="Tahoma" pitchFamily="34" charset="0"/>
                  <a:ea typeface="MS PGothic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300">
                  <a:solidFill>
                    <a:schemeClr val="tx1"/>
                  </a:solidFill>
                  <a:latin typeface="Tahoma" pitchFamily="34" charset="0"/>
                  <a:ea typeface="MS PGothic" pitchFamily="34" charset="-128"/>
                </a:defRPr>
              </a:lvl9pPr>
            </a:lstStyle>
            <a:p>
              <a:pPr>
                <a:defRPr/>
              </a:pPr>
              <a:endParaRPr lang="es-ES" altLang="es-ES" smtClean="0">
                <a:solidFill>
                  <a:srgbClr val="FFFFFF"/>
                </a:solidFill>
                <a:cs typeface="+mn-cs"/>
              </a:endParaRPr>
            </a:p>
          </p:txBody>
        </p:sp>
        <p:sp>
          <p:nvSpPr>
            <p:cNvPr id="15" name="Rectangle 15"/>
            <p:cNvSpPr>
              <a:spLocks noChangeArrowheads="1"/>
            </p:cNvSpPr>
            <p:nvPr userDrawn="1"/>
          </p:nvSpPr>
          <p:spPr bwMode="auto">
            <a:xfrm>
              <a:off x="2973" y="3518"/>
              <a:ext cx="56" cy="152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/>
          </p:spPr>
          <p:txBody>
            <a:bodyPr wrap="none" anchor="ctr">
              <a:spAutoFit/>
            </a:bodyPr>
            <a:lstStyle>
              <a:lvl1pPr eaLnBrk="0" hangingPunct="0">
                <a:defRPr sz="2300">
                  <a:solidFill>
                    <a:schemeClr val="tx1"/>
                  </a:solidFill>
                  <a:latin typeface="Tahoma" pitchFamily="34" charset="0"/>
                  <a:ea typeface="MS PGothic" pitchFamily="34" charset="-128"/>
                </a:defRPr>
              </a:lvl1pPr>
              <a:lvl2pPr marL="742950" indent="-285750" eaLnBrk="0" hangingPunct="0">
                <a:defRPr sz="2300">
                  <a:solidFill>
                    <a:schemeClr val="tx1"/>
                  </a:solidFill>
                  <a:latin typeface="Tahoma" pitchFamily="34" charset="0"/>
                  <a:ea typeface="MS PGothic" pitchFamily="34" charset="-128"/>
                </a:defRPr>
              </a:lvl2pPr>
              <a:lvl3pPr marL="1143000" indent="-228600" eaLnBrk="0" hangingPunct="0">
                <a:defRPr sz="2300">
                  <a:solidFill>
                    <a:schemeClr val="tx1"/>
                  </a:solidFill>
                  <a:latin typeface="Tahoma" pitchFamily="34" charset="0"/>
                  <a:ea typeface="MS PGothic" pitchFamily="34" charset="-128"/>
                </a:defRPr>
              </a:lvl3pPr>
              <a:lvl4pPr marL="1600200" indent="-228600" eaLnBrk="0" hangingPunct="0">
                <a:defRPr sz="2300">
                  <a:solidFill>
                    <a:schemeClr val="tx1"/>
                  </a:solidFill>
                  <a:latin typeface="Tahoma" pitchFamily="34" charset="0"/>
                  <a:ea typeface="MS PGothic" pitchFamily="34" charset="-128"/>
                </a:defRPr>
              </a:lvl4pPr>
              <a:lvl5pPr marL="2057400" indent="-228600" eaLnBrk="0" hangingPunct="0">
                <a:defRPr sz="2300">
                  <a:solidFill>
                    <a:schemeClr val="tx1"/>
                  </a:solidFill>
                  <a:latin typeface="Tahoma" pitchFamily="34" charset="0"/>
                  <a:ea typeface="MS PGothic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300">
                  <a:solidFill>
                    <a:schemeClr val="tx1"/>
                  </a:solidFill>
                  <a:latin typeface="Tahoma" pitchFamily="34" charset="0"/>
                  <a:ea typeface="MS PGothic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300">
                  <a:solidFill>
                    <a:schemeClr val="tx1"/>
                  </a:solidFill>
                  <a:latin typeface="Tahoma" pitchFamily="34" charset="0"/>
                  <a:ea typeface="MS PGothic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300">
                  <a:solidFill>
                    <a:schemeClr val="tx1"/>
                  </a:solidFill>
                  <a:latin typeface="Tahoma" pitchFamily="34" charset="0"/>
                  <a:ea typeface="MS PGothic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300">
                  <a:solidFill>
                    <a:schemeClr val="tx1"/>
                  </a:solidFill>
                  <a:latin typeface="Tahoma" pitchFamily="34" charset="0"/>
                  <a:ea typeface="MS PGothic" pitchFamily="34" charset="-128"/>
                </a:defRPr>
              </a:lvl9pPr>
            </a:lstStyle>
            <a:p>
              <a:pPr>
                <a:defRPr/>
              </a:pPr>
              <a:endParaRPr lang="es-ES" altLang="es-ES" smtClean="0">
                <a:solidFill>
                  <a:srgbClr val="FFFFFF"/>
                </a:solidFill>
                <a:cs typeface="+mn-cs"/>
              </a:endParaRPr>
            </a:p>
          </p:txBody>
        </p:sp>
        <p:sp>
          <p:nvSpPr>
            <p:cNvPr id="16" name="Rectangle 16"/>
            <p:cNvSpPr>
              <a:spLocks noChangeArrowheads="1"/>
            </p:cNvSpPr>
            <p:nvPr userDrawn="1"/>
          </p:nvSpPr>
          <p:spPr bwMode="auto">
            <a:xfrm>
              <a:off x="3432" y="3518"/>
              <a:ext cx="56" cy="152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/>
          </p:spPr>
          <p:txBody>
            <a:bodyPr wrap="none" anchor="ctr">
              <a:spAutoFit/>
            </a:bodyPr>
            <a:lstStyle>
              <a:lvl1pPr eaLnBrk="0" hangingPunct="0">
                <a:defRPr sz="2300">
                  <a:solidFill>
                    <a:schemeClr val="tx1"/>
                  </a:solidFill>
                  <a:latin typeface="Tahoma" pitchFamily="34" charset="0"/>
                  <a:ea typeface="MS PGothic" pitchFamily="34" charset="-128"/>
                </a:defRPr>
              </a:lvl1pPr>
              <a:lvl2pPr marL="742950" indent="-285750" eaLnBrk="0" hangingPunct="0">
                <a:defRPr sz="2300">
                  <a:solidFill>
                    <a:schemeClr val="tx1"/>
                  </a:solidFill>
                  <a:latin typeface="Tahoma" pitchFamily="34" charset="0"/>
                  <a:ea typeface="MS PGothic" pitchFamily="34" charset="-128"/>
                </a:defRPr>
              </a:lvl2pPr>
              <a:lvl3pPr marL="1143000" indent="-228600" eaLnBrk="0" hangingPunct="0">
                <a:defRPr sz="2300">
                  <a:solidFill>
                    <a:schemeClr val="tx1"/>
                  </a:solidFill>
                  <a:latin typeface="Tahoma" pitchFamily="34" charset="0"/>
                  <a:ea typeface="MS PGothic" pitchFamily="34" charset="-128"/>
                </a:defRPr>
              </a:lvl3pPr>
              <a:lvl4pPr marL="1600200" indent="-228600" eaLnBrk="0" hangingPunct="0">
                <a:defRPr sz="2300">
                  <a:solidFill>
                    <a:schemeClr val="tx1"/>
                  </a:solidFill>
                  <a:latin typeface="Tahoma" pitchFamily="34" charset="0"/>
                  <a:ea typeface="MS PGothic" pitchFamily="34" charset="-128"/>
                </a:defRPr>
              </a:lvl4pPr>
              <a:lvl5pPr marL="2057400" indent="-228600" eaLnBrk="0" hangingPunct="0">
                <a:defRPr sz="2300">
                  <a:solidFill>
                    <a:schemeClr val="tx1"/>
                  </a:solidFill>
                  <a:latin typeface="Tahoma" pitchFamily="34" charset="0"/>
                  <a:ea typeface="MS PGothic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300">
                  <a:solidFill>
                    <a:schemeClr val="tx1"/>
                  </a:solidFill>
                  <a:latin typeface="Tahoma" pitchFamily="34" charset="0"/>
                  <a:ea typeface="MS PGothic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300">
                  <a:solidFill>
                    <a:schemeClr val="tx1"/>
                  </a:solidFill>
                  <a:latin typeface="Tahoma" pitchFamily="34" charset="0"/>
                  <a:ea typeface="MS PGothic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300">
                  <a:solidFill>
                    <a:schemeClr val="tx1"/>
                  </a:solidFill>
                  <a:latin typeface="Tahoma" pitchFamily="34" charset="0"/>
                  <a:ea typeface="MS PGothic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300">
                  <a:solidFill>
                    <a:schemeClr val="tx1"/>
                  </a:solidFill>
                  <a:latin typeface="Tahoma" pitchFamily="34" charset="0"/>
                  <a:ea typeface="MS PGothic" pitchFamily="34" charset="-128"/>
                </a:defRPr>
              </a:lvl9pPr>
            </a:lstStyle>
            <a:p>
              <a:pPr>
                <a:defRPr/>
              </a:pPr>
              <a:endParaRPr lang="es-ES" altLang="es-ES" smtClean="0">
                <a:solidFill>
                  <a:srgbClr val="FFFFFF"/>
                </a:solidFill>
                <a:cs typeface="+mn-cs"/>
              </a:endParaRPr>
            </a:p>
          </p:txBody>
        </p:sp>
        <p:sp>
          <p:nvSpPr>
            <p:cNvPr id="17" name="Rectangle 17"/>
            <p:cNvSpPr>
              <a:spLocks noChangeArrowheads="1"/>
            </p:cNvSpPr>
            <p:nvPr userDrawn="1"/>
          </p:nvSpPr>
          <p:spPr bwMode="auto">
            <a:xfrm>
              <a:off x="3432" y="3293"/>
              <a:ext cx="56" cy="15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/>
          </p:spPr>
          <p:txBody>
            <a:bodyPr wrap="none" anchor="ctr">
              <a:spAutoFit/>
            </a:bodyPr>
            <a:lstStyle>
              <a:lvl1pPr eaLnBrk="0" hangingPunct="0">
                <a:defRPr sz="2300">
                  <a:solidFill>
                    <a:schemeClr val="tx1"/>
                  </a:solidFill>
                  <a:latin typeface="Tahoma" pitchFamily="34" charset="0"/>
                  <a:ea typeface="MS PGothic" pitchFamily="34" charset="-128"/>
                </a:defRPr>
              </a:lvl1pPr>
              <a:lvl2pPr marL="742950" indent="-285750" eaLnBrk="0" hangingPunct="0">
                <a:defRPr sz="2300">
                  <a:solidFill>
                    <a:schemeClr val="tx1"/>
                  </a:solidFill>
                  <a:latin typeface="Tahoma" pitchFamily="34" charset="0"/>
                  <a:ea typeface="MS PGothic" pitchFamily="34" charset="-128"/>
                </a:defRPr>
              </a:lvl2pPr>
              <a:lvl3pPr marL="1143000" indent="-228600" eaLnBrk="0" hangingPunct="0">
                <a:defRPr sz="2300">
                  <a:solidFill>
                    <a:schemeClr val="tx1"/>
                  </a:solidFill>
                  <a:latin typeface="Tahoma" pitchFamily="34" charset="0"/>
                  <a:ea typeface="MS PGothic" pitchFamily="34" charset="-128"/>
                </a:defRPr>
              </a:lvl3pPr>
              <a:lvl4pPr marL="1600200" indent="-228600" eaLnBrk="0" hangingPunct="0">
                <a:defRPr sz="2300">
                  <a:solidFill>
                    <a:schemeClr val="tx1"/>
                  </a:solidFill>
                  <a:latin typeface="Tahoma" pitchFamily="34" charset="0"/>
                  <a:ea typeface="MS PGothic" pitchFamily="34" charset="-128"/>
                </a:defRPr>
              </a:lvl4pPr>
              <a:lvl5pPr marL="2057400" indent="-228600" eaLnBrk="0" hangingPunct="0">
                <a:defRPr sz="2300">
                  <a:solidFill>
                    <a:schemeClr val="tx1"/>
                  </a:solidFill>
                  <a:latin typeface="Tahoma" pitchFamily="34" charset="0"/>
                  <a:ea typeface="MS PGothic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300">
                  <a:solidFill>
                    <a:schemeClr val="tx1"/>
                  </a:solidFill>
                  <a:latin typeface="Tahoma" pitchFamily="34" charset="0"/>
                  <a:ea typeface="MS PGothic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300">
                  <a:solidFill>
                    <a:schemeClr val="tx1"/>
                  </a:solidFill>
                  <a:latin typeface="Tahoma" pitchFamily="34" charset="0"/>
                  <a:ea typeface="MS PGothic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300">
                  <a:solidFill>
                    <a:schemeClr val="tx1"/>
                  </a:solidFill>
                  <a:latin typeface="Tahoma" pitchFamily="34" charset="0"/>
                  <a:ea typeface="MS PGothic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300">
                  <a:solidFill>
                    <a:schemeClr val="tx1"/>
                  </a:solidFill>
                  <a:latin typeface="Tahoma" pitchFamily="34" charset="0"/>
                  <a:ea typeface="MS PGothic" pitchFamily="34" charset="-128"/>
                </a:defRPr>
              </a:lvl9pPr>
            </a:lstStyle>
            <a:p>
              <a:pPr>
                <a:defRPr/>
              </a:pPr>
              <a:endParaRPr lang="es-ES" altLang="es-ES" smtClean="0">
                <a:solidFill>
                  <a:srgbClr val="FFFFFF"/>
                </a:solidFill>
                <a:cs typeface="+mn-cs"/>
              </a:endParaRPr>
            </a:p>
          </p:txBody>
        </p:sp>
        <p:sp>
          <p:nvSpPr>
            <p:cNvPr id="18" name="Rectangle 18"/>
            <p:cNvSpPr>
              <a:spLocks noChangeArrowheads="1"/>
            </p:cNvSpPr>
            <p:nvPr userDrawn="1"/>
          </p:nvSpPr>
          <p:spPr bwMode="auto">
            <a:xfrm>
              <a:off x="3202" y="3293"/>
              <a:ext cx="210" cy="151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/>
          </p:spPr>
          <p:txBody>
            <a:bodyPr anchor="ctr">
              <a:spAutoFit/>
            </a:bodyPr>
            <a:lstStyle>
              <a:lvl1pPr eaLnBrk="0" hangingPunct="0">
                <a:defRPr sz="2300">
                  <a:solidFill>
                    <a:schemeClr val="tx1"/>
                  </a:solidFill>
                  <a:latin typeface="Tahoma" pitchFamily="34" charset="0"/>
                  <a:ea typeface="MS PGothic" pitchFamily="34" charset="-128"/>
                </a:defRPr>
              </a:lvl1pPr>
              <a:lvl2pPr marL="742950" indent="-285750" eaLnBrk="0" hangingPunct="0">
                <a:defRPr sz="2300">
                  <a:solidFill>
                    <a:schemeClr val="tx1"/>
                  </a:solidFill>
                  <a:latin typeface="Tahoma" pitchFamily="34" charset="0"/>
                  <a:ea typeface="MS PGothic" pitchFamily="34" charset="-128"/>
                </a:defRPr>
              </a:lvl2pPr>
              <a:lvl3pPr marL="1143000" indent="-228600" eaLnBrk="0" hangingPunct="0">
                <a:defRPr sz="2300">
                  <a:solidFill>
                    <a:schemeClr val="tx1"/>
                  </a:solidFill>
                  <a:latin typeface="Tahoma" pitchFamily="34" charset="0"/>
                  <a:ea typeface="MS PGothic" pitchFamily="34" charset="-128"/>
                </a:defRPr>
              </a:lvl3pPr>
              <a:lvl4pPr marL="1600200" indent="-228600" eaLnBrk="0" hangingPunct="0">
                <a:defRPr sz="2300">
                  <a:solidFill>
                    <a:schemeClr val="tx1"/>
                  </a:solidFill>
                  <a:latin typeface="Tahoma" pitchFamily="34" charset="0"/>
                  <a:ea typeface="MS PGothic" pitchFamily="34" charset="-128"/>
                </a:defRPr>
              </a:lvl4pPr>
              <a:lvl5pPr marL="2057400" indent="-228600" eaLnBrk="0" hangingPunct="0">
                <a:defRPr sz="2300">
                  <a:solidFill>
                    <a:schemeClr val="tx1"/>
                  </a:solidFill>
                  <a:latin typeface="Tahoma" pitchFamily="34" charset="0"/>
                  <a:ea typeface="MS PGothic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300">
                  <a:solidFill>
                    <a:schemeClr val="tx1"/>
                  </a:solidFill>
                  <a:latin typeface="Tahoma" pitchFamily="34" charset="0"/>
                  <a:ea typeface="MS PGothic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300">
                  <a:solidFill>
                    <a:schemeClr val="tx1"/>
                  </a:solidFill>
                  <a:latin typeface="Tahoma" pitchFamily="34" charset="0"/>
                  <a:ea typeface="MS PGothic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300">
                  <a:solidFill>
                    <a:schemeClr val="tx1"/>
                  </a:solidFill>
                  <a:latin typeface="Tahoma" pitchFamily="34" charset="0"/>
                  <a:ea typeface="MS PGothic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300">
                  <a:solidFill>
                    <a:schemeClr val="tx1"/>
                  </a:solidFill>
                  <a:latin typeface="Tahoma" pitchFamily="34" charset="0"/>
                  <a:ea typeface="MS PGothic" pitchFamily="34" charset="-128"/>
                </a:defRPr>
              </a:lvl9pPr>
            </a:lstStyle>
            <a:p>
              <a:pPr>
                <a:defRPr/>
              </a:pPr>
              <a:endParaRPr lang="es-ES" altLang="es-ES" smtClean="0">
                <a:solidFill>
                  <a:srgbClr val="FFFFFF"/>
                </a:solidFill>
                <a:cs typeface="+mn-cs"/>
              </a:endParaRPr>
            </a:p>
          </p:txBody>
        </p:sp>
        <p:sp>
          <p:nvSpPr>
            <p:cNvPr id="19" name="Rectangle 19"/>
            <p:cNvSpPr>
              <a:spLocks noChangeArrowheads="1"/>
            </p:cNvSpPr>
            <p:nvPr userDrawn="1"/>
          </p:nvSpPr>
          <p:spPr bwMode="auto">
            <a:xfrm>
              <a:off x="3432" y="3069"/>
              <a:ext cx="56" cy="152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/>
          </p:spPr>
          <p:txBody>
            <a:bodyPr wrap="none" anchor="ctr">
              <a:spAutoFit/>
            </a:bodyPr>
            <a:lstStyle>
              <a:lvl1pPr eaLnBrk="0" hangingPunct="0">
                <a:defRPr sz="2300">
                  <a:solidFill>
                    <a:schemeClr val="tx1"/>
                  </a:solidFill>
                  <a:latin typeface="Tahoma" pitchFamily="34" charset="0"/>
                  <a:ea typeface="MS PGothic" pitchFamily="34" charset="-128"/>
                </a:defRPr>
              </a:lvl1pPr>
              <a:lvl2pPr marL="742950" indent="-285750" eaLnBrk="0" hangingPunct="0">
                <a:defRPr sz="2300">
                  <a:solidFill>
                    <a:schemeClr val="tx1"/>
                  </a:solidFill>
                  <a:latin typeface="Tahoma" pitchFamily="34" charset="0"/>
                  <a:ea typeface="MS PGothic" pitchFamily="34" charset="-128"/>
                </a:defRPr>
              </a:lvl2pPr>
              <a:lvl3pPr marL="1143000" indent="-228600" eaLnBrk="0" hangingPunct="0">
                <a:defRPr sz="2300">
                  <a:solidFill>
                    <a:schemeClr val="tx1"/>
                  </a:solidFill>
                  <a:latin typeface="Tahoma" pitchFamily="34" charset="0"/>
                  <a:ea typeface="MS PGothic" pitchFamily="34" charset="-128"/>
                </a:defRPr>
              </a:lvl3pPr>
              <a:lvl4pPr marL="1600200" indent="-228600" eaLnBrk="0" hangingPunct="0">
                <a:defRPr sz="2300">
                  <a:solidFill>
                    <a:schemeClr val="tx1"/>
                  </a:solidFill>
                  <a:latin typeface="Tahoma" pitchFamily="34" charset="0"/>
                  <a:ea typeface="MS PGothic" pitchFamily="34" charset="-128"/>
                </a:defRPr>
              </a:lvl4pPr>
              <a:lvl5pPr marL="2057400" indent="-228600" eaLnBrk="0" hangingPunct="0">
                <a:defRPr sz="2300">
                  <a:solidFill>
                    <a:schemeClr val="tx1"/>
                  </a:solidFill>
                  <a:latin typeface="Tahoma" pitchFamily="34" charset="0"/>
                  <a:ea typeface="MS PGothic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300">
                  <a:solidFill>
                    <a:schemeClr val="tx1"/>
                  </a:solidFill>
                  <a:latin typeface="Tahoma" pitchFamily="34" charset="0"/>
                  <a:ea typeface="MS PGothic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300">
                  <a:solidFill>
                    <a:schemeClr val="tx1"/>
                  </a:solidFill>
                  <a:latin typeface="Tahoma" pitchFamily="34" charset="0"/>
                  <a:ea typeface="MS PGothic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300">
                  <a:solidFill>
                    <a:schemeClr val="tx1"/>
                  </a:solidFill>
                  <a:latin typeface="Tahoma" pitchFamily="34" charset="0"/>
                  <a:ea typeface="MS PGothic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300">
                  <a:solidFill>
                    <a:schemeClr val="tx1"/>
                  </a:solidFill>
                  <a:latin typeface="Tahoma" pitchFamily="34" charset="0"/>
                  <a:ea typeface="MS PGothic" pitchFamily="34" charset="-128"/>
                </a:defRPr>
              </a:lvl9pPr>
            </a:lstStyle>
            <a:p>
              <a:pPr>
                <a:defRPr/>
              </a:pPr>
              <a:endParaRPr lang="es-ES" altLang="es-ES" smtClean="0">
                <a:solidFill>
                  <a:srgbClr val="FFFFFF"/>
                </a:solidFill>
                <a:cs typeface="+mn-cs"/>
              </a:endParaRPr>
            </a:p>
          </p:txBody>
        </p:sp>
      </p:grpSp>
      <p:sp>
        <p:nvSpPr>
          <p:cNvPr id="47411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41350" y="552928"/>
            <a:ext cx="8804275" cy="1793875"/>
          </a:xfrm>
        </p:spPr>
        <p:txBody>
          <a:bodyPr lIns="0" tIns="0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7411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41350" y="2394772"/>
            <a:ext cx="8804275" cy="944563"/>
          </a:xfrm>
        </p:spPr>
        <p:txBody>
          <a:bodyPr lIns="0"/>
          <a:lstStyle>
            <a:lvl1pPr marL="0" indent="0">
              <a:buFont typeface="Wingdings" pitchFamily="2" charset="2"/>
              <a:buNone/>
              <a:defRPr sz="2000"/>
            </a:lvl1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4278443442"/>
      </p:ext>
    </p:extLst>
  </p:cSld>
  <p:clrMapOvr>
    <a:masterClrMapping/>
  </p:clrMapOvr>
  <p:transition>
    <p:wipe dir="r"/>
  </p:transition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771525" y="2130598"/>
            <a:ext cx="8743950" cy="1470025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543050" y="3886200"/>
            <a:ext cx="72009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/>
              <a:t>Haga clic para modificar el estilo de subtítulo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99319B-FEDA-45DA-BF3B-CB4E0840AFFB}" type="datetimeFigureOut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03/03/2020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62580C-18F0-4F60-A3EA-A595AA1D7FAA}" type="slidenum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4440030"/>
      </p:ext>
    </p:extLst>
  </p:cSld>
  <p:clrMapOvr>
    <a:masterClrMapping/>
  </p:clrMapOvr>
  <p:transition/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99319B-FEDA-45DA-BF3B-CB4E0840AFFB}" type="datetimeFigureOut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03/03/2020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62580C-18F0-4F60-A3EA-A595AA1D7FAA}" type="slidenum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815003"/>
      </p:ext>
    </p:extLst>
  </p:cSld>
  <p:clrMapOvr>
    <a:masterClrMapping/>
  </p:clrMapOvr>
  <p:transition/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812602" y="4407073"/>
            <a:ext cx="874395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812602" y="2906713"/>
            <a:ext cx="874395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99319B-FEDA-45DA-BF3B-CB4E0840AFFB}" type="datetimeFigureOut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03/03/2020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62580C-18F0-4F60-A3EA-A595AA1D7FAA}" type="slidenum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4634350"/>
      </p:ext>
    </p:extLst>
  </p:cSld>
  <p:clrMapOvr>
    <a:masterClrMapping/>
  </p:clrMapOvr>
  <p:transition/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514350" y="1600206"/>
            <a:ext cx="45434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5229225" y="1600206"/>
            <a:ext cx="45434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99319B-FEDA-45DA-BF3B-CB4E0840AFFB}" type="datetimeFigureOut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03/03/2020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62580C-18F0-4F60-A3EA-A595AA1D7FAA}" type="slidenum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8746852"/>
      </p:ext>
    </p:extLst>
  </p:cSld>
  <p:clrMapOvr>
    <a:masterClrMapping/>
  </p:clrMapOvr>
  <p:transition/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514350" y="1535113"/>
            <a:ext cx="454521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514350" y="2174875"/>
            <a:ext cx="454521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5225750" y="1535113"/>
            <a:ext cx="454699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5225750" y="2174875"/>
            <a:ext cx="454699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99319B-FEDA-45DA-BF3B-CB4E0840AFFB}" type="datetimeFigureOut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03/03/2020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62580C-18F0-4F60-A3EA-A595AA1D7FAA}" type="slidenum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870379"/>
      </p:ext>
    </p:extLst>
  </p:cSld>
  <p:clrMapOvr>
    <a:masterClrMapping/>
  </p:clrMapOvr>
  <p:transition/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99319B-FEDA-45DA-BF3B-CB4E0840AFFB}" type="datetimeFigureOut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03/03/2020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62580C-18F0-4F60-A3EA-A595AA1D7FAA}" type="slidenum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8715241"/>
      </p:ext>
    </p:extLst>
  </p:cSld>
  <p:clrMapOvr>
    <a:masterClrMapping/>
  </p:clrMapOvr>
  <p:transition/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99319B-FEDA-45DA-BF3B-CB4E0840AFFB}" type="datetimeFigureOut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03/03/2020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62580C-18F0-4F60-A3EA-A595AA1D7FAA}" type="slidenum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388422"/>
      </p:ext>
    </p:extLst>
  </p:cSld>
  <p:clrMapOvr>
    <a:masterClrMapping/>
  </p:clrMapOvr>
  <p:transition/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514355" y="273050"/>
            <a:ext cx="3384352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021931" y="273122"/>
            <a:ext cx="575071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514355" y="1435103"/>
            <a:ext cx="3384352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99319B-FEDA-45DA-BF3B-CB4E0840AFFB}" type="datetimeFigureOut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03/03/2020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62580C-18F0-4F60-A3EA-A595AA1D7FAA}" type="slidenum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8479512"/>
      </p:ext>
    </p:extLst>
  </p:cSld>
  <p:clrMapOvr>
    <a:masterClrMapping/>
  </p:clrMapOvr>
  <p:transition/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2016324" y="4800600"/>
            <a:ext cx="6172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2016324" y="612775"/>
            <a:ext cx="6172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2016324" y="5367338"/>
            <a:ext cx="6172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99319B-FEDA-45DA-BF3B-CB4E0840AFFB}" type="datetimeFigureOut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03/03/2020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62580C-18F0-4F60-A3EA-A595AA1D7FAA}" type="slidenum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6739642"/>
      </p:ext>
    </p:extLst>
  </p:cSld>
  <p:clrMapOvr>
    <a:masterClrMapping/>
  </p:clrMapOvr>
  <p:transition/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99319B-FEDA-45DA-BF3B-CB4E0840AFFB}" type="datetimeFigureOut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03/03/2020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62580C-18F0-4F60-A3EA-A595AA1D7FAA}" type="slidenum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9906991"/>
      </p:ext>
    </p:extLst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31962410"/>
      </p:ext>
    </p:extLst>
  </p:cSld>
  <p:clrMapOvr>
    <a:masterClrMapping/>
  </p:clrMapOvr>
  <p:transition>
    <p:wipe dir="r"/>
  </p:transition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7458075" y="274709"/>
            <a:ext cx="2314575" cy="5851525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514350" y="274709"/>
            <a:ext cx="6772275" cy="5851525"/>
          </a:xfrm>
        </p:spPr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99319B-FEDA-45DA-BF3B-CB4E0840AFFB}" type="datetimeFigureOut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03/03/2020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62580C-18F0-4F60-A3EA-A595AA1D7FAA}" type="slidenum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7439109"/>
      </p:ext>
    </p:extLst>
  </p:cSld>
  <p:clrMapOvr>
    <a:masterClrMapping/>
  </p:clrMapOvr>
  <p:transition/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9" descr="Powerpoint-footer-2013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1488" y="6004075"/>
            <a:ext cx="8545512" cy="881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5" name="Straight Connector 8"/>
          <p:cNvCxnSpPr/>
          <p:nvPr/>
        </p:nvCxnSpPr>
        <p:spPr>
          <a:xfrm>
            <a:off x="-41275" y="836613"/>
            <a:ext cx="10328275" cy="0"/>
          </a:xfrm>
          <a:prstGeom prst="line">
            <a:avLst/>
          </a:prstGeom>
          <a:ln w="44450">
            <a:solidFill>
              <a:srgbClr val="41A2A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Picture 6" descr="Powerpoint-footer-2013.jpg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04075"/>
            <a:ext cx="8545514" cy="881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 Box 11"/>
          <p:cNvSpPr txBox="1">
            <a:spLocks noChangeArrowheads="1"/>
          </p:cNvSpPr>
          <p:nvPr/>
        </p:nvSpPr>
        <p:spPr bwMode="auto">
          <a:xfrm>
            <a:off x="1498655" y="6143775"/>
            <a:ext cx="8696325" cy="69056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2300">
                <a:solidFill>
                  <a:schemeClr val="tx1"/>
                </a:solidFill>
                <a:latin typeface="Tahoma" charset="0"/>
                <a:ea typeface="MS PGothic" charset="0"/>
                <a:cs typeface="MS PGothic" charset="0"/>
              </a:defRPr>
            </a:lvl1pPr>
            <a:lvl2pPr marL="742950" indent="-285750">
              <a:defRPr sz="2300">
                <a:solidFill>
                  <a:schemeClr val="tx1"/>
                </a:solidFill>
                <a:latin typeface="Tahoma" charset="0"/>
                <a:ea typeface="MS PGothic" charset="0"/>
                <a:cs typeface="MS PGothic" charset="0"/>
              </a:defRPr>
            </a:lvl2pPr>
            <a:lvl3pPr marL="1143000" indent="-228600">
              <a:defRPr sz="2300">
                <a:solidFill>
                  <a:schemeClr val="tx1"/>
                </a:solidFill>
                <a:latin typeface="Tahoma" charset="0"/>
                <a:ea typeface="MS PGothic" charset="0"/>
                <a:cs typeface="MS PGothic" charset="0"/>
              </a:defRPr>
            </a:lvl3pPr>
            <a:lvl4pPr marL="1600200" indent="-228600">
              <a:defRPr sz="2300">
                <a:solidFill>
                  <a:schemeClr val="tx1"/>
                </a:solidFill>
                <a:latin typeface="Tahoma" charset="0"/>
                <a:ea typeface="MS PGothic" charset="0"/>
                <a:cs typeface="MS PGothic" charset="0"/>
              </a:defRPr>
            </a:lvl4pPr>
            <a:lvl5pPr marL="2057400" indent="-228600">
              <a:defRPr sz="2300">
                <a:solidFill>
                  <a:schemeClr val="tx1"/>
                </a:solidFill>
                <a:latin typeface="Tahoma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ahoma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ahoma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ahoma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ahoma" charset="0"/>
                <a:ea typeface="MS PGothic" charset="0"/>
                <a:cs typeface="MS PGothic" charset="0"/>
              </a:defRPr>
            </a:lvl9pPr>
          </a:lstStyle>
          <a:p>
            <a:pPr algn="r" eaLnBrk="1" fontAlgn="auto" hangingPunct="1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defRPr/>
            </a:pPr>
            <a:r>
              <a:rPr lang="en-US" sz="1200" b="1" dirty="0">
                <a:solidFill>
                  <a:srgbClr val="FFFFFF"/>
                </a:solidFill>
                <a:latin typeface="Arial" charset="0"/>
              </a:rPr>
              <a:t>Training workshop on vaccines, vaccine safety and false contraindications to vaccination</a:t>
            </a:r>
          </a:p>
          <a:p>
            <a:pPr algn="r" eaLnBrk="1" fontAlgn="auto" hangingPunct="1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defRPr/>
            </a:pPr>
            <a:r>
              <a:rPr lang="en-US" sz="1200" dirty="0">
                <a:solidFill>
                  <a:srgbClr val="FFFFFF"/>
                </a:solidFill>
                <a:latin typeface="Arial" charset="0"/>
              </a:rPr>
              <a:t>Prof. F. Martinón-Torres / I. Rivero (Spain) / </a:t>
            </a:r>
            <a:r>
              <a:rPr lang="en-US" sz="1200" dirty="0" err="1">
                <a:solidFill>
                  <a:srgbClr val="00B0F0"/>
                </a:solidFill>
                <a:latin typeface="Arial" charset="0"/>
              </a:rPr>
              <a:t>www.whochus.sergas.es</a:t>
            </a:r>
            <a:endParaRPr lang="en-US" sz="1200" dirty="0">
              <a:solidFill>
                <a:srgbClr val="FFFFFF"/>
              </a:solidFill>
              <a:latin typeface="Arial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692" y="35712"/>
            <a:ext cx="10061366" cy="648072"/>
          </a:xfrm>
        </p:spPr>
        <p:txBody>
          <a:bodyPr/>
          <a:lstStyle>
            <a:lvl1pPr>
              <a:defRPr sz="3200">
                <a:solidFill>
                  <a:srgbClr val="00558F"/>
                </a:solidFill>
              </a:defRPr>
            </a:lvl1pPr>
          </a:lstStyle>
          <a:p>
            <a:r>
              <a:rPr lang="es-ES_tradnl"/>
              <a:t>Clic para editar título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lnSpc>
                <a:spcPct val="110000"/>
              </a:lnSpc>
              <a:spcAft>
                <a:spcPts val="700"/>
              </a:spcAft>
              <a:defRPr/>
            </a:lvl1pPr>
            <a:lvl2pPr>
              <a:lnSpc>
                <a:spcPct val="110000"/>
              </a:lnSpc>
              <a:spcAft>
                <a:spcPts val="700"/>
              </a:spcAft>
              <a:defRPr/>
            </a:lvl2pPr>
            <a:lvl3pPr>
              <a:lnSpc>
                <a:spcPct val="110000"/>
              </a:lnSpc>
              <a:spcAft>
                <a:spcPts val="700"/>
              </a:spcAft>
              <a:defRPr/>
            </a:lvl3pPr>
            <a:lvl4pPr>
              <a:lnSpc>
                <a:spcPct val="110000"/>
              </a:lnSpc>
              <a:spcAft>
                <a:spcPts val="700"/>
              </a:spcAft>
              <a:defRPr/>
            </a:lvl4pPr>
            <a:lvl5pPr>
              <a:lnSpc>
                <a:spcPct val="110000"/>
              </a:lnSpc>
              <a:spcAft>
                <a:spcPts val="700"/>
              </a:spcAft>
              <a:defRPr/>
            </a:lvl5pPr>
          </a:lstStyle>
          <a:p>
            <a:pPr lvl="0"/>
            <a:r>
              <a:rPr lang="es-ES_tradnl"/>
              <a:t>Haga clic para modificar el estilo de texto del patrón</a:t>
            </a:r>
          </a:p>
          <a:p>
            <a:pPr lvl="1"/>
            <a:r>
              <a:rPr lang="es-ES_tradnl"/>
              <a:t>Segundo nivel</a:t>
            </a:r>
          </a:p>
          <a:p>
            <a:pPr lvl="2"/>
            <a:r>
              <a:rPr lang="es-ES_tradnl"/>
              <a:t>Tercer nivel</a:t>
            </a:r>
          </a:p>
          <a:p>
            <a:pPr lvl="3"/>
            <a:r>
              <a:rPr lang="es-ES_tradnl"/>
              <a:t>Cuarto nivel</a:t>
            </a:r>
          </a:p>
          <a:p>
            <a:pPr lvl="4"/>
            <a:r>
              <a:rPr lang="es-ES_tradnl"/>
              <a:t>Quinto nivel</a:t>
            </a:r>
            <a:endParaRPr lang="en-GB" dirty="0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0"/>
          </p:nvPr>
        </p:nvSpPr>
        <p:spPr>
          <a:xfrm>
            <a:off x="1543100" y="6494613"/>
            <a:ext cx="24003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>
                <a:solidFill>
                  <a:srgbClr val="FFFFFF"/>
                </a:solidFill>
                <a:latin typeface="Calibri" charset="0"/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CB3D88F8-340A-634C-95BB-5C16AE5909BF}" type="slidenum">
              <a:rPr lang="en-GB">
                <a:ea typeface="+mn-ea"/>
                <a:cs typeface="+mn-cs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en-GB">
              <a:ea typeface="+mn-ea"/>
              <a:cs typeface="+mn-cs"/>
            </a:endParaRPr>
          </a:p>
        </p:txBody>
      </p:sp>
      <p:pic>
        <p:nvPicPr>
          <p:cNvPr id="10" name="Imagen 9">
            <a:extLst>
              <a:ext uri="{FF2B5EF4-FFF2-40B4-BE49-F238E27FC236}">
                <a16:creationId xmlns="" xmlns:a16="http://schemas.microsoft.com/office/drawing/2014/main" id="{3DCFAFA7-0BC5-984B-AEE3-5015A0A043D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2080536" y="6148101"/>
            <a:ext cx="1190760" cy="665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6035495"/>
      </p:ext>
    </p:extLst>
  </p:cSld>
  <p:clrMapOvr>
    <a:masterClrMapping/>
  </p:clrMapOvr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9" descr="Powerpoint-footer-2013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1488" y="6004177"/>
            <a:ext cx="8545512" cy="881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" name="Straight Connector 8"/>
          <p:cNvCxnSpPr/>
          <p:nvPr/>
        </p:nvCxnSpPr>
        <p:spPr>
          <a:xfrm>
            <a:off x="-41275" y="836613"/>
            <a:ext cx="10328275" cy="0"/>
          </a:xfrm>
          <a:prstGeom prst="line">
            <a:avLst/>
          </a:prstGeom>
          <a:ln w="44450">
            <a:solidFill>
              <a:srgbClr val="41A2A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Picture 6" descr="Powerpoint-footer-2013.jpg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04177"/>
            <a:ext cx="8545514" cy="881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 Box 11"/>
          <p:cNvSpPr txBox="1">
            <a:spLocks noChangeArrowheads="1"/>
          </p:cNvSpPr>
          <p:nvPr/>
        </p:nvSpPr>
        <p:spPr bwMode="auto">
          <a:xfrm>
            <a:off x="1498727" y="6143727"/>
            <a:ext cx="8696325" cy="683264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2300">
                <a:solidFill>
                  <a:schemeClr val="tx1"/>
                </a:solidFill>
                <a:latin typeface="Tahoma" charset="0"/>
                <a:ea typeface="MS PGothic" charset="0"/>
                <a:cs typeface="MS PGothic" charset="0"/>
              </a:defRPr>
            </a:lvl1pPr>
            <a:lvl2pPr marL="742950" indent="-285750">
              <a:defRPr sz="2300">
                <a:solidFill>
                  <a:schemeClr val="tx1"/>
                </a:solidFill>
                <a:latin typeface="Tahoma" charset="0"/>
                <a:ea typeface="MS PGothic" charset="0"/>
                <a:cs typeface="MS PGothic" charset="0"/>
              </a:defRPr>
            </a:lvl2pPr>
            <a:lvl3pPr marL="1143000" indent="-228600">
              <a:defRPr sz="2300">
                <a:solidFill>
                  <a:schemeClr val="tx1"/>
                </a:solidFill>
                <a:latin typeface="Tahoma" charset="0"/>
                <a:ea typeface="MS PGothic" charset="0"/>
                <a:cs typeface="MS PGothic" charset="0"/>
              </a:defRPr>
            </a:lvl3pPr>
            <a:lvl4pPr marL="1600200" indent="-228600">
              <a:defRPr sz="2300">
                <a:solidFill>
                  <a:schemeClr val="tx1"/>
                </a:solidFill>
                <a:latin typeface="Tahoma" charset="0"/>
                <a:ea typeface="MS PGothic" charset="0"/>
                <a:cs typeface="MS PGothic" charset="0"/>
              </a:defRPr>
            </a:lvl4pPr>
            <a:lvl5pPr marL="2057400" indent="-228600">
              <a:defRPr sz="2300">
                <a:solidFill>
                  <a:schemeClr val="tx1"/>
                </a:solidFill>
                <a:latin typeface="Tahoma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ahoma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ahoma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ahoma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ahoma" charset="0"/>
                <a:ea typeface="MS PGothic" charset="0"/>
                <a:cs typeface="MS PGothic" charset="0"/>
              </a:defRPr>
            </a:lvl9pPr>
          </a:lstStyle>
          <a:p>
            <a:pPr algn="r" eaLnBrk="1" fontAlgn="auto" hangingPunct="1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defRPr/>
            </a:pPr>
            <a:r>
              <a:rPr lang="en-US" sz="1200" b="1" dirty="0">
                <a:solidFill>
                  <a:srgbClr val="FFFFFF"/>
                </a:solidFill>
                <a:latin typeface="Arial" charset="0"/>
              </a:rPr>
              <a:t>Addressing skepticism among health workers regarding vaccines</a:t>
            </a:r>
          </a:p>
          <a:p>
            <a:pPr algn="r" eaLnBrk="1" fontAlgn="auto" hangingPunct="1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defRPr/>
            </a:pPr>
            <a:r>
              <a:rPr lang="en-US" sz="1200" dirty="0">
                <a:solidFill>
                  <a:srgbClr val="FFFFFF"/>
                </a:solidFill>
                <a:latin typeface="Arial" charset="0"/>
              </a:rPr>
              <a:t>Prof. F. Martinón-Torres (Spain) / </a:t>
            </a:r>
            <a:r>
              <a:rPr lang="en-US" sz="1200" dirty="0">
                <a:solidFill>
                  <a:srgbClr val="00B0F0"/>
                </a:solidFill>
                <a:latin typeface="Arial" charset="0"/>
              </a:rPr>
              <a:t>www.genvip.org</a:t>
            </a:r>
            <a:endParaRPr lang="en-US" sz="1200" dirty="0">
              <a:solidFill>
                <a:srgbClr val="FFFFFF"/>
              </a:solidFill>
              <a:latin typeface="Arial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0"/>
          </p:nvPr>
        </p:nvSpPr>
        <p:spPr>
          <a:xfrm>
            <a:off x="-415925" y="6593140"/>
            <a:ext cx="24003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>
                <a:solidFill>
                  <a:srgbClr val="FFFFFF"/>
                </a:solidFill>
                <a:latin typeface="Calibri" charset="0"/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9E48504B-0456-9244-8E0E-8907F4F5AA6F}" type="slidenum">
              <a:rPr lang="en-GB">
                <a:ea typeface="+mn-ea"/>
                <a:cs typeface="+mn-cs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en-GB">
              <a:ea typeface="+mn-ea"/>
              <a:cs typeface="+mn-cs"/>
            </a:endParaRPr>
          </a:p>
        </p:txBody>
      </p:sp>
      <p:pic>
        <p:nvPicPr>
          <p:cNvPr id="7" name="Imagen 6">
            <a:extLst>
              <a:ext uri="{FF2B5EF4-FFF2-40B4-BE49-F238E27FC236}">
                <a16:creationId xmlns="" xmlns:a16="http://schemas.microsoft.com/office/drawing/2014/main" id="{AE9DD427-6846-2E43-8A66-7FD96675695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2080536" y="6148101"/>
            <a:ext cx="1190760" cy="665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8163474"/>
      </p:ext>
    </p:extLst>
  </p:cSld>
  <p:clrMapOvr>
    <a:masterClrMapping/>
  </p:clrMapOvr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ítulo, text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533401" y="50800"/>
            <a:ext cx="8693150" cy="1092200"/>
          </a:xfrm>
        </p:spPr>
        <p:txBody>
          <a:bodyPr/>
          <a:lstStyle/>
          <a:p>
            <a:r>
              <a:rPr lang="es-ES_tradnl"/>
              <a:t>Clic para editar título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sz="half" idx="1"/>
          </p:nvPr>
        </p:nvSpPr>
        <p:spPr>
          <a:xfrm>
            <a:off x="771613" y="1981200"/>
            <a:ext cx="4295775" cy="4114800"/>
          </a:xfrm>
        </p:spPr>
        <p:txBody>
          <a:bodyPr/>
          <a:lstStyle/>
          <a:p>
            <a:pPr lvl="0"/>
            <a:r>
              <a:rPr lang="es-ES_tradnl"/>
              <a:t>Haga clic para modificar el estilo de texto del patrón</a:t>
            </a:r>
          </a:p>
          <a:p>
            <a:pPr lvl="1"/>
            <a:r>
              <a:rPr lang="es-ES_tradnl"/>
              <a:t>Segundo nivel</a:t>
            </a:r>
          </a:p>
          <a:p>
            <a:pPr lvl="2"/>
            <a:r>
              <a:rPr lang="es-ES_tradnl"/>
              <a:t>Tercer nivel</a:t>
            </a:r>
          </a:p>
          <a:p>
            <a:pPr lvl="3"/>
            <a:r>
              <a:rPr lang="es-ES_tradnl"/>
              <a:t>Cuarto nivel</a:t>
            </a:r>
          </a:p>
          <a:p>
            <a:pPr lvl="4"/>
            <a:r>
              <a:rPr lang="es-ES_tradnl"/>
              <a:t>Quinto nivel</a:t>
            </a:r>
            <a:endParaRPr lang="es-E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5219850" y="1981200"/>
            <a:ext cx="4295775" cy="4114800"/>
          </a:xfrm>
        </p:spPr>
        <p:txBody>
          <a:bodyPr/>
          <a:lstStyle/>
          <a:p>
            <a:pPr lvl="0"/>
            <a:r>
              <a:rPr lang="es-ES_tradnl"/>
              <a:t>Haga clic para modificar el estilo de texto del patrón</a:t>
            </a:r>
          </a:p>
          <a:p>
            <a:pPr lvl="1"/>
            <a:r>
              <a:rPr lang="es-ES_tradnl"/>
              <a:t>Segundo nivel</a:t>
            </a:r>
          </a:p>
          <a:p>
            <a:pPr lvl="2"/>
            <a:r>
              <a:rPr lang="es-ES_tradnl"/>
              <a:t>Tercer nivel</a:t>
            </a:r>
          </a:p>
          <a:p>
            <a:pPr lvl="3"/>
            <a:r>
              <a:rPr lang="es-ES_tradnl"/>
              <a:t>Cuarto nivel</a:t>
            </a:r>
          </a:p>
          <a:p>
            <a:pPr lvl="4"/>
            <a:r>
              <a:rPr lang="es-ES_tradnl"/>
              <a:t>Quinto nivel</a:t>
            </a:r>
            <a:endParaRPr lang="es-ES"/>
          </a:p>
        </p:txBody>
      </p:sp>
      <p:pic>
        <p:nvPicPr>
          <p:cNvPr id="5" name="Imagen 4">
            <a:extLst>
              <a:ext uri="{FF2B5EF4-FFF2-40B4-BE49-F238E27FC236}">
                <a16:creationId xmlns="" xmlns:a16="http://schemas.microsoft.com/office/drawing/2014/main" id="{DF224CB4-A6E7-A247-8BFB-9D8FF8B2EC7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080536" y="6148101"/>
            <a:ext cx="1190760" cy="665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1990505"/>
      </p:ext>
    </p:extLst>
  </p:cSld>
  <p:clrMapOvr>
    <a:masterClrMapping/>
  </p:clrMapOvr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="" xmlns:a16="http://schemas.microsoft.com/office/drawing/2014/main" id="{8F09AB4B-9F27-154D-BAD9-1E9E24F1F98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85875" y="1122363"/>
            <a:ext cx="7715250" cy="2387600"/>
          </a:xfrm>
        </p:spPr>
        <p:txBody>
          <a:bodyPr anchor="b"/>
          <a:lstStyle>
            <a:lvl1pPr algn="ctr">
              <a:defRPr sz="5063"/>
            </a:lvl1pPr>
          </a:lstStyle>
          <a:p>
            <a:r>
              <a:rPr lang="es-ES_tradnl"/>
              <a:t>Clic para editar título</a:t>
            </a:r>
            <a:endParaRPr lang="es-ES"/>
          </a:p>
        </p:txBody>
      </p:sp>
      <p:sp>
        <p:nvSpPr>
          <p:cNvPr id="3" name="Subtítulo 2">
            <a:extLst>
              <a:ext uri="{FF2B5EF4-FFF2-40B4-BE49-F238E27FC236}">
                <a16:creationId xmlns="" xmlns:a16="http://schemas.microsoft.com/office/drawing/2014/main" id="{D98F1210-39CB-F54F-ACB3-3F97BC67DE9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85875" y="3602038"/>
            <a:ext cx="7715250" cy="1655762"/>
          </a:xfrm>
        </p:spPr>
        <p:txBody>
          <a:bodyPr/>
          <a:lstStyle>
            <a:lvl1pPr marL="0" indent="0" algn="ctr">
              <a:buNone/>
              <a:defRPr sz="2025"/>
            </a:lvl1pPr>
            <a:lvl2pPr marL="385785" indent="0" algn="ctr">
              <a:buNone/>
              <a:defRPr sz="1688"/>
            </a:lvl2pPr>
            <a:lvl3pPr marL="771571" indent="0" algn="ctr">
              <a:buNone/>
              <a:defRPr sz="1519"/>
            </a:lvl3pPr>
            <a:lvl4pPr marL="1157356" indent="0" algn="ctr">
              <a:buNone/>
              <a:defRPr sz="1350"/>
            </a:lvl4pPr>
            <a:lvl5pPr marL="1543141" indent="0" algn="ctr">
              <a:buNone/>
              <a:defRPr sz="1350"/>
            </a:lvl5pPr>
            <a:lvl6pPr marL="1928927" indent="0" algn="ctr">
              <a:buNone/>
              <a:defRPr sz="1350"/>
            </a:lvl6pPr>
            <a:lvl7pPr marL="2314712" indent="0" algn="ctr">
              <a:buNone/>
              <a:defRPr sz="1350"/>
            </a:lvl7pPr>
            <a:lvl8pPr marL="2700498" indent="0" algn="ctr">
              <a:buNone/>
              <a:defRPr sz="1350"/>
            </a:lvl8pPr>
            <a:lvl9pPr marL="3086283" indent="0" algn="ctr">
              <a:buNone/>
              <a:defRPr sz="1350"/>
            </a:lvl9pPr>
          </a:lstStyle>
          <a:p>
            <a:r>
              <a:rPr lang="es-ES_tradnl"/>
              <a:t>Haga clic para modificar el estilo de subtítulo del patrón</a:t>
            </a:r>
            <a:endParaRPr lang="es-ES"/>
          </a:p>
        </p:txBody>
      </p:sp>
      <p:sp>
        <p:nvSpPr>
          <p:cNvPr id="4" name="Marcador de posición de fecha 3">
            <a:extLst>
              <a:ext uri="{FF2B5EF4-FFF2-40B4-BE49-F238E27FC236}">
                <a16:creationId xmlns="" xmlns:a16="http://schemas.microsoft.com/office/drawing/2014/main" id="{8CF32036-57D0-D847-8B68-774409F697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65F0EA23-8C3D-E544-A86F-3C0041F83723}" type="datetimeFigureOut">
              <a:rPr lang="es-ES" sz="1800" smtClean="0">
                <a:solidFill>
                  <a:prstClr val="black"/>
                </a:solidFill>
                <a:latin typeface="Calibri"/>
                <a:ea typeface="+mn-ea"/>
                <a:cs typeface="+mn-cs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03/03/2020</a:t>
            </a:fld>
            <a:endParaRPr lang="es-ES" sz="1800">
              <a:solidFill>
                <a:prstClr val="black"/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5" name="Marcador de posición de pie de página 4">
            <a:extLst>
              <a:ext uri="{FF2B5EF4-FFF2-40B4-BE49-F238E27FC236}">
                <a16:creationId xmlns="" xmlns:a16="http://schemas.microsoft.com/office/drawing/2014/main" id="{F8E74968-53BE-514A-826D-B24B4638FD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es-ES" sz="1800">
              <a:solidFill>
                <a:prstClr val="black"/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6" name="Marcador de posición de número de diapositiva 5">
            <a:extLst>
              <a:ext uri="{FF2B5EF4-FFF2-40B4-BE49-F238E27FC236}">
                <a16:creationId xmlns="" xmlns:a16="http://schemas.microsoft.com/office/drawing/2014/main" id="{BBD91460-501B-044B-A131-2BFA979AC4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F0AD48F7-CBD5-3944-B839-48CF62A05376}" type="slidenum">
              <a:rPr lang="es-ES" sz="1800" smtClean="0">
                <a:solidFill>
                  <a:prstClr val="black"/>
                </a:solidFill>
                <a:latin typeface="Calibri"/>
                <a:ea typeface="+mn-ea"/>
                <a:cs typeface="+mn-cs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es-ES" sz="1800">
              <a:solidFill>
                <a:prstClr val="black"/>
              </a:solidFill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31730034"/>
      </p:ext>
    </p:extLst>
  </p:cSld>
  <p:clrMapOvr>
    <a:masterClrMapping/>
  </p:clrMapOvr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>
  <p:cSld name="Title, Text and Clip 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71675" y="457200"/>
            <a:ext cx="68580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1971675" y="1828800"/>
            <a:ext cx="3343275" cy="4114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lipArt Placeholder 3"/>
          <p:cNvSpPr>
            <a:spLocks noGrp="1"/>
          </p:cNvSpPr>
          <p:nvPr>
            <p:ph type="clipArt" sz="half" idx="2"/>
          </p:nvPr>
        </p:nvSpPr>
        <p:spPr>
          <a:xfrm>
            <a:off x="5486400" y="1828800"/>
            <a:ext cx="3343275" cy="4114800"/>
          </a:xfrm>
        </p:spPr>
        <p:txBody>
          <a:bodyPr/>
          <a:lstStyle/>
          <a:p>
            <a:pPr lvl="0"/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1529664928"/>
      </p:ext>
    </p:extLst>
  </p:cSld>
  <p:clrMapOvr>
    <a:masterClrMapping/>
  </p:clrMapOvr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/>
              <a:t>Clic para editar título</a:t>
            </a:r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101139838"/>
      </p:ext>
    </p:extLst>
  </p:cSld>
  <p:clrMapOvr>
    <a:masterClrMapping/>
  </p:clrMapOvr>
  <p:transition>
    <p:wipe dir="r"/>
  </p:transition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9" descr="Powerpoint-footer-2013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1488" y="6004061"/>
            <a:ext cx="8545512" cy="881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5" name="Straight Connector 8"/>
          <p:cNvCxnSpPr/>
          <p:nvPr/>
        </p:nvCxnSpPr>
        <p:spPr>
          <a:xfrm>
            <a:off x="-41275" y="836613"/>
            <a:ext cx="10328275" cy="0"/>
          </a:xfrm>
          <a:prstGeom prst="line">
            <a:avLst/>
          </a:prstGeom>
          <a:ln w="44450">
            <a:solidFill>
              <a:srgbClr val="41A2A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Picture 6" descr="Powerpoint-footer-2013.jpg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04061"/>
            <a:ext cx="8545514" cy="881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 Box 11"/>
          <p:cNvSpPr txBox="1">
            <a:spLocks noChangeArrowheads="1"/>
          </p:cNvSpPr>
          <p:nvPr/>
        </p:nvSpPr>
        <p:spPr bwMode="auto">
          <a:xfrm>
            <a:off x="1498655" y="6143761"/>
            <a:ext cx="8696325" cy="69056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2300">
                <a:solidFill>
                  <a:schemeClr val="tx1"/>
                </a:solidFill>
                <a:latin typeface="Tahoma" charset="0"/>
                <a:ea typeface="MS PGothic" charset="0"/>
                <a:cs typeface="MS PGothic" charset="0"/>
              </a:defRPr>
            </a:lvl1pPr>
            <a:lvl2pPr marL="742950" indent="-285750">
              <a:defRPr sz="2300">
                <a:solidFill>
                  <a:schemeClr val="tx1"/>
                </a:solidFill>
                <a:latin typeface="Tahoma" charset="0"/>
                <a:ea typeface="MS PGothic" charset="0"/>
                <a:cs typeface="MS PGothic" charset="0"/>
              </a:defRPr>
            </a:lvl2pPr>
            <a:lvl3pPr marL="1143000" indent="-228600">
              <a:defRPr sz="2300">
                <a:solidFill>
                  <a:schemeClr val="tx1"/>
                </a:solidFill>
                <a:latin typeface="Tahoma" charset="0"/>
                <a:ea typeface="MS PGothic" charset="0"/>
                <a:cs typeface="MS PGothic" charset="0"/>
              </a:defRPr>
            </a:lvl3pPr>
            <a:lvl4pPr marL="1600200" indent="-228600">
              <a:defRPr sz="2300">
                <a:solidFill>
                  <a:schemeClr val="tx1"/>
                </a:solidFill>
                <a:latin typeface="Tahoma" charset="0"/>
                <a:ea typeface="MS PGothic" charset="0"/>
                <a:cs typeface="MS PGothic" charset="0"/>
              </a:defRPr>
            </a:lvl4pPr>
            <a:lvl5pPr marL="2057400" indent="-228600">
              <a:defRPr sz="2300">
                <a:solidFill>
                  <a:schemeClr val="tx1"/>
                </a:solidFill>
                <a:latin typeface="Tahoma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ahoma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ahoma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ahoma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ahoma" charset="0"/>
                <a:ea typeface="MS PGothic" charset="0"/>
                <a:cs typeface="MS PGothic" charset="0"/>
              </a:defRPr>
            </a:lvl9pPr>
          </a:lstStyle>
          <a:p>
            <a:pPr algn="r" eaLnBrk="1" fontAlgn="auto" hangingPunct="1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defRPr/>
            </a:pPr>
            <a:r>
              <a:rPr lang="en-US" sz="1200" b="1" dirty="0">
                <a:solidFill>
                  <a:srgbClr val="FFFFFF"/>
                </a:solidFill>
                <a:latin typeface="Arial" charset="0"/>
              </a:rPr>
              <a:t>Training workshop on vaccines, vaccine safety and false contraindications to vaccination</a:t>
            </a:r>
          </a:p>
          <a:p>
            <a:pPr algn="r" eaLnBrk="1" fontAlgn="auto" hangingPunct="1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defRPr/>
            </a:pPr>
            <a:r>
              <a:rPr lang="en-US" sz="1200" dirty="0">
                <a:solidFill>
                  <a:srgbClr val="FFFFFF"/>
                </a:solidFill>
                <a:latin typeface="Arial" charset="0"/>
              </a:rPr>
              <a:t>Prof. F. Martinón-Torres / I. Rivero (Spain) / </a:t>
            </a:r>
            <a:r>
              <a:rPr lang="en-US" sz="1200" dirty="0" err="1">
                <a:solidFill>
                  <a:srgbClr val="00B0F0"/>
                </a:solidFill>
                <a:latin typeface="Arial" charset="0"/>
              </a:rPr>
              <a:t>www.whochus.sergas.es</a:t>
            </a:r>
            <a:endParaRPr lang="en-US" sz="1200" dirty="0">
              <a:solidFill>
                <a:srgbClr val="FFFFFF"/>
              </a:solidFill>
              <a:latin typeface="Arial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692" y="35712"/>
            <a:ext cx="10061366" cy="648072"/>
          </a:xfrm>
        </p:spPr>
        <p:txBody>
          <a:bodyPr/>
          <a:lstStyle>
            <a:lvl1pPr>
              <a:defRPr sz="3200">
                <a:solidFill>
                  <a:srgbClr val="00558F"/>
                </a:solidFill>
              </a:defRPr>
            </a:lvl1pPr>
          </a:lstStyle>
          <a:p>
            <a:r>
              <a:rPr lang="es-ES_tradnl"/>
              <a:t>Clic para editar título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lnSpc>
                <a:spcPct val="110000"/>
              </a:lnSpc>
              <a:spcAft>
                <a:spcPts val="700"/>
              </a:spcAft>
              <a:defRPr/>
            </a:lvl1pPr>
            <a:lvl2pPr>
              <a:lnSpc>
                <a:spcPct val="110000"/>
              </a:lnSpc>
              <a:spcAft>
                <a:spcPts val="700"/>
              </a:spcAft>
              <a:defRPr/>
            </a:lvl2pPr>
            <a:lvl3pPr>
              <a:lnSpc>
                <a:spcPct val="110000"/>
              </a:lnSpc>
              <a:spcAft>
                <a:spcPts val="700"/>
              </a:spcAft>
              <a:defRPr/>
            </a:lvl3pPr>
            <a:lvl4pPr>
              <a:lnSpc>
                <a:spcPct val="110000"/>
              </a:lnSpc>
              <a:spcAft>
                <a:spcPts val="700"/>
              </a:spcAft>
              <a:defRPr/>
            </a:lvl4pPr>
            <a:lvl5pPr>
              <a:lnSpc>
                <a:spcPct val="110000"/>
              </a:lnSpc>
              <a:spcAft>
                <a:spcPts val="700"/>
              </a:spcAft>
              <a:defRPr/>
            </a:lvl5pPr>
          </a:lstStyle>
          <a:p>
            <a:pPr lvl="0"/>
            <a:r>
              <a:rPr lang="es-ES_tradnl"/>
              <a:t>Haga clic para modificar el estilo de texto del patrón</a:t>
            </a:r>
          </a:p>
          <a:p>
            <a:pPr lvl="1"/>
            <a:r>
              <a:rPr lang="es-ES_tradnl"/>
              <a:t>Segundo nivel</a:t>
            </a:r>
          </a:p>
          <a:p>
            <a:pPr lvl="2"/>
            <a:r>
              <a:rPr lang="es-ES_tradnl"/>
              <a:t>Tercer nivel</a:t>
            </a:r>
          </a:p>
          <a:p>
            <a:pPr lvl="3"/>
            <a:r>
              <a:rPr lang="es-ES_tradnl"/>
              <a:t>Cuarto nivel</a:t>
            </a:r>
          </a:p>
          <a:p>
            <a:pPr lvl="4"/>
            <a:r>
              <a:rPr lang="es-ES_tradnl"/>
              <a:t>Quinto nivel</a:t>
            </a:r>
            <a:endParaRPr lang="en-GB" dirty="0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0"/>
          </p:nvPr>
        </p:nvSpPr>
        <p:spPr>
          <a:xfrm>
            <a:off x="1543100" y="6494599"/>
            <a:ext cx="24003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>
                <a:solidFill>
                  <a:srgbClr val="FFFFFF"/>
                </a:solidFill>
                <a:latin typeface="Calibri" charset="0"/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CB3D88F8-340A-634C-95BB-5C16AE5909BF}" type="slidenum">
              <a:rPr lang="en-GB">
                <a:ea typeface="+mn-ea"/>
                <a:cs typeface="+mn-cs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en-GB">
              <a:ea typeface="+mn-ea"/>
              <a:cs typeface="+mn-cs"/>
            </a:endParaRPr>
          </a:p>
        </p:txBody>
      </p:sp>
      <p:pic>
        <p:nvPicPr>
          <p:cNvPr id="10" name="Imagen 9">
            <a:extLst>
              <a:ext uri="{FF2B5EF4-FFF2-40B4-BE49-F238E27FC236}">
                <a16:creationId xmlns="" xmlns:a16="http://schemas.microsoft.com/office/drawing/2014/main" id="{3DCFAFA7-0BC5-984B-AEE3-5015A0A043D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2080536" y="6148087"/>
            <a:ext cx="1190760" cy="665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7409620"/>
      </p:ext>
    </p:extLst>
  </p:cSld>
  <p:clrMapOvr>
    <a:masterClrMapping/>
  </p:clrMapOvr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9" descr="Powerpoint-footer-2013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1488" y="6004163"/>
            <a:ext cx="8545512" cy="881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" name="Straight Connector 8"/>
          <p:cNvCxnSpPr/>
          <p:nvPr/>
        </p:nvCxnSpPr>
        <p:spPr>
          <a:xfrm>
            <a:off x="-41275" y="836613"/>
            <a:ext cx="10328275" cy="0"/>
          </a:xfrm>
          <a:prstGeom prst="line">
            <a:avLst/>
          </a:prstGeom>
          <a:ln w="44450">
            <a:solidFill>
              <a:srgbClr val="41A2A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Picture 6" descr="Powerpoint-footer-2013.jpg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04163"/>
            <a:ext cx="8545514" cy="881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 Box 11"/>
          <p:cNvSpPr txBox="1">
            <a:spLocks noChangeArrowheads="1"/>
          </p:cNvSpPr>
          <p:nvPr/>
        </p:nvSpPr>
        <p:spPr bwMode="auto">
          <a:xfrm>
            <a:off x="1498727" y="6143727"/>
            <a:ext cx="8696325" cy="683264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2300">
                <a:solidFill>
                  <a:schemeClr val="tx1"/>
                </a:solidFill>
                <a:latin typeface="Tahoma" charset="0"/>
                <a:ea typeface="MS PGothic" charset="0"/>
                <a:cs typeface="MS PGothic" charset="0"/>
              </a:defRPr>
            </a:lvl1pPr>
            <a:lvl2pPr marL="742950" indent="-285750">
              <a:defRPr sz="2300">
                <a:solidFill>
                  <a:schemeClr val="tx1"/>
                </a:solidFill>
                <a:latin typeface="Tahoma" charset="0"/>
                <a:ea typeface="MS PGothic" charset="0"/>
                <a:cs typeface="MS PGothic" charset="0"/>
              </a:defRPr>
            </a:lvl2pPr>
            <a:lvl3pPr marL="1143000" indent="-228600">
              <a:defRPr sz="2300">
                <a:solidFill>
                  <a:schemeClr val="tx1"/>
                </a:solidFill>
                <a:latin typeface="Tahoma" charset="0"/>
                <a:ea typeface="MS PGothic" charset="0"/>
                <a:cs typeface="MS PGothic" charset="0"/>
              </a:defRPr>
            </a:lvl3pPr>
            <a:lvl4pPr marL="1600200" indent="-228600">
              <a:defRPr sz="2300">
                <a:solidFill>
                  <a:schemeClr val="tx1"/>
                </a:solidFill>
                <a:latin typeface="Tahoma" charset="0"/>
                <a:ea typeface="MS PGothic" charset="0"/>
                <a:cs typeface="MS PGothic" charset="0"/>
              </a:defRPr>
            </a:lvl4pPr>
            <a:lvl5pPr marL="2057400" indent="-228600">
              <a:defRPr sz="2300">
                <a:solidFill>
                  <a:schemeClr val="tx1"/>
                </a:solidFill>
                <a:latin typeface="Tahoma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ahoma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ahoma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ahoma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ahoma" charset="0"/>
                <a:ea typeface="MS PGothic" charset="0"/>
                <a:cs typeface="MS PGothic" charset="0"/>
              </a:defRPr>
            </a:lvl9pPr>
          </a:lstStyle>
          <a:p>
            <a:pPr algn="r" eaLnBrk="1" fontAlgn="auto" hangingPunct="1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defRPr/>
            </a:pPr>
            <a:r>
              <a:rPr lang="en-US" sz="1200" b="1" dirty="0">
                <a:solidFill>
                  <a:srgbClr val="FFFFFF"/>
                </a:solidFill>
                <a:latin typeface="Arial" charset="0"/>
              </a:rPr>
              <a:t>Addressing skepticism among health workers regarding vaccines</a:t>
            </a:r>
          </a:p>
          <a:p>
            <a:pPr algn="r" eaLnBrk="1" fontAlgn="auto" hangingPunct="1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defRPr/>
            </a:pPr>
            <a:r>
              <a:rPr lang="en-US" sz="1200" dirty="0">
                <a:solidFill>
                  <a:srgbClr val="FFFFFF"/>
                </a:solidFill>
                <a:latin typeface="Arial" charset="0"/>
              </a:rPr>
              <a:t>Prof. F. Martinón-Torres (Spain) / </a:t>
            </a:r>
            <a:r>
              <a:rPr lang="en-US" sz="1200" dirty="0">
                <a:solidFill>
                  <a:srgbClr val="00B0F0"/>
                </a:solidFill>
                <a:latin typeface="Arial" charset="0"/>
              </a:rPr>
              <a:t>www.genvip.org</a:t>
            </a:r>
            <a:endParaRPr lang="en-US" sz="1200" dirty="0">
              <a:solidFill>
                <a:srgbClr val="FFFFFF"/>
              </a:solidFill>
              <a:latin typeface="Arial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0"/>
          </p:nvPr>
        </p:nvSpPr>
        <p:spPr>
          <a:xfrm>
            <a:off x="-415925" y="6593126"/>
            <a:ext cx="24003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>
                <a:solidFill>
                  <a:srgbClr val="FFFFFF"/>
                </a:solidFill>
                <a:latin typeface="Calibri" charset="0"/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9E48504B-0456-9244-8E0E-8907F4F5AA6F}" type="slidenum">
              <a:rPr lang="en-GB">
                <a:ea typeface="+mn-ea"/>
                <a:cs typeface="+mn-cs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en-GB">
              <a:ea typeface="+mn-ea"/>
              <a:cs typeface="+mn-cs"/>
            </a:endParaRPr>
          </a:p>
        </p:txBody>
      </p:sp>
      <p:pic>
        <p:nvPicPr>
          <p:cNvPr id="7" name="Imagen 6">
            <a:extLst>
              <a:ext uri="{FF2B5EF4-FFF2-40B4-BE49-F238E27FC236}">
                <a16:creationId xmlns="" xmlns:a16="http://schemas.microsoft.com/office/drawing/2014/main" id="{AE9DD427-6846-2E43-8A66-7FD96675695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2080536" y="6148087"/>
            <a:ext cx="1190760" cy="665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2787585"/>
      </p:ext>
    </p:extLst>
  </p:cSld>
  <p:clrMapOvr>
    <a:masterClrMapping/>
  </p:clrMapOvr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ítulo, text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533401" y="50800"/>
            <a:ext cx="8693150" cy="1092200"/>
          </a:xfrm>
        </p:spPr>
        <p:txBody>
          <a:bodyPr/>
          <a:lstStyle/>
          <a:p>
            <a:r>
              <a:rPr lang="es-ES_tradnl"/>
              <a:t>Clic para editar título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sz="half" idx="1"/>
          </p:nvPr>
        </p:nvSpPr>
        <p:spPr>
          <a:xfrm>
            <a:off x="771613" y="1981200"/>
            <a:ext cx="4295775" cy="4114800"/>
          </a:xfrm>
        </p:spPr>
        <p:txBody>
          <a:bodyPr/>
          <a:lstStyle/>
          <a:p>
            <a:pPr lvl="0"/>
            <a:r>
              <a:rPr lang="es-ES_tradnl"/>
              <a:t>Haga clic para modificar el estilo de texto del patrón</a:t>
            </a:r>
          </a:p>
          <a:p>
            <a:pPr lvl="1"/>
            <a:r>
              <a:rPr lang="es-ES_tradnl"/>
              <a:t>Segundo nivel</a:t>
            </a:r>
          </a:p>
          <a:p>
            <a:pPr lvl="2"/>
            <a:r>
              <a:rPr lang="es-ES_tradnl"/>
              <a:t>Tercer nivel</a:t>
            </a:r>
          </a:p>
          <a:p>
            <a:pPr lvl="3"/>
            <a:r>
              <a:rPr lang="es-ES_tradnl"/>
              <a:t>Cuarto nivel</a:t>
            </a:r>
          </a:p>
          <a:p>
            <a:pPr lvl="4"/>
            <a:r>
              <a:rPr lang="es-ES_tradnl"/>
              <a:t>Quinto nivel</a:t>
            </a:r>
            <a:endParaRPr lang="es-E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5219842" y="1981200"/>
            <a:ext cx="4295775" cy="4114800"/>
          </a:xfrm>
        </p:spPr>
        <p:txBody>
          <a:bodyPr/>
          <a:lstStyle/>
          <a:p>
            <a:pPr lvl="0"/>
            <a:r>
              <a:rPr lang="es-ES_tradnl"/>
              <a:t>Haga clic para modificar el estilo de texto del patrón</a:t>
            </a:r>
          </a:p>
          <a:p>
            <a:pPr lvl="1"/>
            <a:r>
              <a:rPr lang="es-ES_tradnl"/>
              <a:t>Segundo nivel</a:t>
            </a:r>
          </a:p>
          <a:p>
            <a:pPr lvl="2"/>
            <a:r>
              <a:rPr lang="es-ES_tradnl"/>
              <a:t>Tercer nivel</a:t>
            </a:r>
          </a:p>
          <a:p>
            <a:pPr lvl="3"/>
            <a:r>
              <a:rPr lang="es-ES_tradnl"/>
              <a:t>Cuarto nivel</a:t>
            </a:r>
          </a:p>
          <a:p>
            <a:pPr lvl="4"/>
            <a:r>
              <a:rPr lang="es-ES_tradnl"/>
              <a:t>Quinto nivel</a:t>
            </a:r>
            <a:endParaRPr lang="es-ES"/>
          </a:p>
        </p:txBody>
      </p:sp>
      <p:pic>
        <p:nvPicPr>
          <p:cNvPr id="5" name="Imagen 4">
            <a:extLst>
              <a:ext uri="{FF2B5EF4-FFF2-40B4-BE49-F238E27FC236}">
                <a16:creationId xmlns="" xmlns:a16="http://schemas.microsoft.com/office/drawing/2014/main" id="{DF224CB4-A6E7-A247-8BFB-9D8FF8B2EC7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080536" y="6148087"/>
            <a:ext cx="1190760" cy="665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370446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812800" y="4407722"/>
            <a:ext cx="874395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812800" y="2906713"/>
            <a:ext cx="874395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</p:spTree>
    <p:extLst>
      <p:ext uri="{BB962C8B-B14F-4D97-AF65-F5344CB8AC3E}">
        <p14:creationId xmlns:p14="http://schemas.microsoft.com/office/powerpoint/2010/main" val="4121077199"/>
      </p:ext>
    </p:extLst>
  </p:cSld>
  <p:clrMapOvr>
    <a:masterClrMapping/>
  </p:clrMapOvr>
  <p:transition>
    <p:wipe dir="r"/>
  </p:transition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="" xmlns:a16="http://schemas.microsoft.com/office/drawing/2014/main" id="{8F09AB4B-9F27-154D-BAD9-1E9E24F1F98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85875" y="1122363"/>
            <a:ext cx="7715250" cy="2387600"/>
          </a:xfrm>
        </p:spPr>
        <p:txBody>
          <a:bodyPr anchor="b"/>
          <a:lstStyle>
            <a:lvl1pPr algn="ctr">
              <a:defRPr sz="5063"/>
            </a:lvl1pPr>
          </a:lstStyle>
          <a:p>
            <a:r>
              <a:rPr lang="es-ES_tradnl"/>
              <a:t>Clic para editar título</a:t>
            </a:r>
            <a:endParaRPr lang="es-ES"/>
          </a:p>
        </p:txBody>
      </p:sp>
      <p:sp>
        <p:nvSpPr>
          <p:cNvPr id="3" name="Subtítulo 2">
            <a:extLst>
              <a:ext uri="{FF2B5EF4-FFF2-40B4-BE49-F238E27FC236}">
                <a16:creationId xmlns="" xmlns:a16="http://schemas.microsoft.com/office/drawing/2014/main" id="{D98F1210-39CB-F54F-ACB3-3F97BC67DE9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85875" y="3602038"/>
            <a:ext cx="7715250" cy="1655762"/>
          </a:xfrm>
        </p:spPr>
        <p:txBody>
          <a:bodyPr/>
          <a:lstStyle>
            <a:lvl1pPr marL="0" indent="0" algn="ctr">
              <a:buNone/>
              <a:defRPr sz="2025"/>
            </a:lvl1pPr>
            <a:lvl2pPr marL="385785" indent="0" algn="ctr">
              <a:buNone/>
              <a:defRPr sz="1688"/>
            </a:lvl2pPr>
            <a:lvl3pPr marL="771571" indent="0" algn="ctr">
              <a:buNone/>
              <a:defRPr sz="1519"/>
            </a:lvl3pPr>
            <a:lvl4pPr marL="1157356" indent="0" algn="ctr">
              <a:buNone/>
              <a:defRPr sz="1350"/>
            </a:lvl4pPr>
            <a:lvl5pPr marL="1543141" indent="0" algn="ctr">
              <a:buNone/>
              <a:defRPr sz="1350"/>
            </a:lvl5pPr>
            <a:lvl6pPr marL="1928927" indent="0" algn="ctr">
              <a:buNone/>
              <a:defRPr sz="1350"/>
            </a:lvl6pPr>
            <a:lvl7pPr marL="2314712" indent="0" algn="ctr">
              <a:buNone/>
              <a:defRPr sz="1350"/>
            </a:lvl7pPr>
            <a:lvl8pPr marL="2700498" indent="0" algn="ctr">
              <a:buNone/>
              <a:defRPr sz="1350"/>
            </a:lvl8pPr>
            <a:lvl9pPr marL="3086283" indent="0" algn="ctr">
              <a:buNone/>
              <a:defRPr sz="1350"/>
            </a:lvl9pPr>
          </a:lstStyle>
          <a:p>
            <a:r>
              <a:rPr lang="es-ES_tradnl"/>
              <a:t>Haga clic para modificar el estilo de subtítulo del patrón</a:t>
            </a:r>
            <a:endParaRPr lang="es-ES"/>
          </a:p>
        </p:txBody>
      </p:sp>
      <p:sp>
        <p:nvSpPr>
          <p:cNvPr id="4" name="Marcador de posición de fecha 3">
            <a:extLst>
              <a:ext uri="{FF2B5EF4-FFF2-40B4-BE49-F238E27FC236}">
                <a16:creationId xmlns="" xmlns:a16="http://schemas.microsoft.com/office/drawing/2014/main" id="{8CF32036-57D0-D847-8B68-774409F697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65F0EA23-8C3D-E544-A86F-3C0041F83723}" type="datetimeFigureOut">
              <a:rPr lang="es-ES" sz="1800" smtClean="0">
                <a:solidFill>
                  <a:prstClr val="black"/>
                </a:solidFill>
                <a:latin typeface="Calibri"/>
                <a:ea typeface="+mn-ea"/>
                <a:cs typeface="+mn-cs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03/03/2020</a:t>
            </a:fld>
            <a:endParaRPr lang="es-ES" sz="1800">
              <a:solidFill>
                <a:prstClr val="black"/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5" name="Marcador de posición de pie de página 4">
            <a:extLst>
              <a:ext uri="{FF2B5EF4-FFF2-40B4-BE49-F238E27FC236}">
                <a16:creationId xmlns="" xmlns:a16="http://schemas.microsoft.com/office/drawing/2014/main" id="{F8E74968-53BE-514A-826D-B24B4638FD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es-ES" sz="1800">
              <a:solidFill>
                <a:prstClr val="black"/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6" name="Marcador de posición de número de diapositiva 5">
            <a:extLst>
              <a:ext uri="{FF2B5EF4-FFF2-40B4-BE49-F238E27FC236}">
                <a16:creationId xmlns="" xmlns:a16="http://schemas.microsoft.com/office/drawing/2014/main" id="{BBD91460-501B-044B-A131-2BFA979AC4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F0AD48F7-CBD5-3944-B839-48CF62A05376}" type="slidenum">
              <a:rPr lang="es-ES" sz="1800" smtClean="0">
                <a:solidFill>
                  <a:prstClr val="black"/>
                </a:solidFill>
                <a:latin typeface="Calibri"/>
                <a:ea typeface="+mn-ea"/>
                <a:cs typeface="+mn-cs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es-ES" sz="1800">
              <a:solidFill>
                <a:prstClr val="black"/>
              </a:solidFill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43114402"/>
      </p:ext>
    </p:extLst>
  </p:cSld>
  <p:clrMapOvr>
    <a:masterClrMapping/>
  </p:clrMapOvr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>
  <p:cSld name="Title, Text and Clip 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71675" y="457200"/>
            <a:ext cx="68580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1971675" y="1828800"/>
            <a:ext cx="3343275" cy="4114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lipArt Placeholder 3"/>
          <p:cNvSpPr>
            <a:spLocks noGrp="1"/>
          </p:cNvSpPr>
          <p:nvPr>
            <p:ph type="clipArt" sz="half" idx="2"/>
          </p:nvPr>
        </p:nvSpPr>
        <p:spPr>
          <a:xfrm>
            <a:off x="5486400" y="1828800"/>
            <a:ext cx="3343275" cy="4114800"/>
          </a:xfrm>
        </p:spPr>
        <p:txBody>
          <a:bodyPr/>
          <a:lstStyle/>
          <a:p>
            <a:pPr lvl="0"/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4218033374"/>
      </p:ext>
    </p:extLst>
  </p:cSld>
  <p:clrMapOvr>
    <a:masterClrMapping/>
  </p:clrMapOvr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/>
              <a:t>Clic para editar título</a:t>
            </a:r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173519202"/>
      </p:ext>
    </p:extLst>
  </p:cSld>
  <p:clrMapOvr>
    <a:masterClrMapping/>
  </p:clrMapOvr>
  <p:transition>
    <p:wipe dir="r"/>
  </p:transition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9" descr="Powerpoint-footer-2013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1488" y="6004049"/>
            <a:ext cx="8545512" cy="881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5" name="Straight Connector 8"/>
          <p:cNvCxnSpPr/>
          <p:nvPr/>
        </p:nvCxnSpPr>
        <p:spPr>
          <a:xfrm>
            <a:off x="-41275" y="836613"/>
            <a:ext cx="10328275" cy="0"/>
          </a:xfrm>
          <a:prstGeom prst="line">
            <a:avLst/>
          </a:prstGeom>
          <a:ln w="44450">
            <a:solidFill>
              <a:srgbClr val="41A2A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Picture 6" descr="Powerpoint-footer-2013.jpg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04049"/>
            <a:ext cx="8545514" cy="881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 Box 11"/>
          <p:cNvSpPr txBox="1">
            <a:spLocks noChangeArrowheads="1"/>
          </p:cNvSpPr>
          <p:nvPr/>
        </p:nvSpPr>
        <p:spPr bwMode="auto">
          <a:xfrm>
            <a:off x="1498655" y="6143749"/>
            <a:ext cx="8696325" cy="69056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2300">
                <a:solidFill>
                  <a:schemeClr val="tx1"/>
                </a:solidFill>
                <a:latin typeface="Tahoma" charset="0"/>
                <a:ea typeface="MS PGothic" charset="0"/>
                <a:cs typeface="MS PGothic" charset="0"/>
              </a:defRPr>
            </a:lvl1pPr>
            <a:lvl2pPr marL="742950" indent="-285750">
              <a:defRPr sz="2300">
                <a:solidFill>
                  <a:schemeClr val="tx1"/>
                </a:solidFill>
                <a:latin typeface="Tahoma" charset="0"/>
                <a:ea typeface="MS PGothic" charset="0"/>
                <a:cs typeface="MS PGothic" charset="0"/>
              </a:defRPr>
            </a:lvl2pPr>
            <a:lvl3pPr marL="1143000" indent="-228600">
              <a:defRPr sz="2300">
                <a:solidFill>
                  <a:schemeClr val="tx1"/>
                </a:solidFill>
                <a:latin typeface="Tahoma" charset="0"/>
                <a:ea typeface="MS PGothic" charset="0"/>
                <a:cs typeface="MS PGothic" charset="0"/>
              </a:defRPr>
            </a:lvl3pPr>
            <a:lvl4pPr marL="1600200" indent="-228600">
              <a:defRPr sz="2300">
                <a:solidFill>
                  <a:schemeClr val="tx1"/>
                </a:solidFill>
                <a:latin typeface="Tahoma" charset="0"/>
                <a:ea typeface="MS PGothic" charset="0"/>
                <a:cs typeface="MS PGothic" charset="0"/>
              </a:defRPr>
            </a:lvl4pPr>
            <a:lvl5pPr marL="2057400" indent="-228600">
              <a:defRPr sz="2300">
                <a:solidFill>
                  <a:schemeClr val="tx1"/>
                </a:solidFill>
                <a:latin typeface="Tahoma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ahoma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ahoma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ahoma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ahoma" charset="0"/>
                <a:ea typeface="MS PGothic" charset="0"/>
                <a:cs typeface="MS PGothic" charset="0"/>
              </a:defRPr>
            </a:lvl9pPr>
          </a:lstStyle>
          <a:p>
            <a:pPr algn="r" eaLnBrk="1" fontAlgn="auto" hangingPunct="1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defRPr/>
            </a:pPr>
            <a:r>
              <a:rPr lang="en-US" sz="1200" b="1" dirty="0">
                <a:solidFill>
                  <a:srgbClr val="FFFFFF"/>
                </a:solidFill>
                <a:latin typeface="Arial" charset="0"/>
              </a:rPr>
              <a:t>Training workshop on vaccines, vaccine safety and false contraindications to vaccination</a:t>
            </a:r>
          </a:p>
          <a:p>
            <a:pPr algn="r" eaLnBrk="1" fontAlgn="auto" hangingPunct="1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defRPr/>
            </a:pPr>
            <a:r>
              <a:rPr lang="en-US" sz="1200" dirty="0">
                <a:solidFill>
                  <a:srgbClr val="FFFFFF"/>
                </a:solidFill>
                <a:latin typeface="Arial" charset="0"/>
              </a:rPr>
              <a:t>Prof. F. Martinón-Torres / I. Rivero (Spain) / </a:t>
            </a:r>
            <a:r>
              <a:rPr lang="en-US" sz="1200" dirty="0" err="1">
                <a:solidFill>
                  <a:srgbClr val="00B0F0"/>
                </a:solidFill>
                <a:latin typeface="Arial" charset="0"/>
              </a:rPr>
              <a:t>www.whochus.sergas.es</a:t>
            </a:r>
            <a:endParaRPr lang="en-US" sz="1200" dirty="0">
              <a:solidFill>
                <a:srgbClr val="FFFFFF"/>
              </a:solidFill>
              <a:latin typeface="Arial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692" y="35712"/>
            <a:ext cx="10061366" cy="648072"/>
          </a:xfrm>
        </p:spPr>
        <p:txBody>
          <a:bodyPr/>
          <a:lstStyle>
            <a:lvl1pPr>
              <a:defRPr sz="3200">
                <a:solidFill>
                  <a:srgbClr val="00558F"/>
                </a:solidFill>
              </a:defRPr>
            </a:lvl1pPr>
          </a:lstStyle>
          <a:p>
            <a:r>
              <a:rPr lang="es-ES_tradnl"/>
              <a:t>Clic para editar título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lnSpc>
                <a:spcPct val="110000"/>
              </a:lnSpc>
              <a:spcAft>
                <a:spcPts val="700"/>
              </a:spcAft>
              <a:defRPr/>
            </a:lvl1pPr>
            <a:lvl2pPr>
              <a:lnSpc>
                <a:spcPct val="110000"/>
              </a:lnSpc>
              <a:spcAft>
                <a:spcPts val="700"/>
              </a:spcAft>
              <a:defRPr/>
            </a:lvl2pPr>
            <a:lvl3pPr>
              <a:lnSpc>
                <a:spcPct val="110000"/>
              </a:lnSpc>
              <a:spcAft>
                <a:spcPts val="700"/>
              </a:spcAft>
              <a:defRPr/>
            </a:lvl3pPr>
            <a:lvl4pPr>
              <a:lnSpc>
                <a:spcPct val="110000"/>
              </a:lnSpc>
              <a:spcAft>
                <a:spcPts val="700"/>
              </a:spcAft>
              <a:defRPr/>
            </a:lvl4pPr>
            <a:lvl5pPr>
              <a:lnSpc>
                <a:spcPct val="110000"/>
              </a:lnSpc>
              <a:spcAft>
                <a:spcPts val="700"/>
              </a:spcAft>
              <a:defRPr/>
            </a:lvl5pPr>
          </a:lstStyle>
          <a:p>
            <a:pPr lvl="0"/>
            <a:r>
              <a:rPr lang="es-ES_tradnl"/>
              <a:t>Haga clic para modificar el estilo de texto del patrón</a:t>
            </a:r>
          </a:p>
          <a:p>
            <a:pPr lvl="1"/>
            <a:r>
              <a:rPr lang="es-ES_tradnl"/>
              <a:t>Segundo nivel</a:t>
            </a:r>
          </a:p>
          <a:p>
            <a:pPr lvl="2"/>
            <a:r>
              <a:rPr lang="es-ES_tradnl"/>
              <a:t>Tercer nivel</a:t>
            </a:r>
          </a:p>
          <a:p>
            <a:pPr lvl="3"/>
            <a:r>
              <a:rPr lang="es-ES_tradnl"/>
              <a:t>Cuarto nivel</a:t>
            </a:r>
          </a:p>
          <a:p>
            <a:pPr lvl="4"/>
            <a:r>
              <a:rPr lang="es-ES_tradnl"/>
              <a:t>Quinto nivel</a:t>
            </a:r>
            <a:endParaRPr lang="en-GB" dirty="0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0"/>
          </p:nvPr>
        </p:nvSpPr>
        <p:spPr>
          <a:xfrm>
            <a:off x="1543100" y="6494587"/>
            <a:ext cx="24003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>
                <a:solidFill>
                  <a:srgbClr val="FFFFFF"/>
                </a:solidFill>
                <a:latin typeface="Calibri" charset="0"/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CB3D88F8-340A-634C-95BB-5C16AE5909BF}" type="slidenum">
              <a:rPr lang="en-GB">
                <a:ea typeface="+mn-ea"/>
                <a:cs typeface="+mn-cs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en-GB">
              <a:ea typeface="+mn-ea"/>
              <a:cs typeface="+mn-cs"/>
            </a:endParaRPr>
          </a:p>
        </p:txBody>
      </p:sp>
      <p:pic>
        <p:nvPicPr>
          <p:cNvPr id="10" name="Imagen 9">
            <a:extLst>
              <a:ext uri="{FF2B5EF4-FFF2-40B4-BE49-F238E27FC236}">
                <a16:creationId xmlns="" xmlns:a16="http://schemas.microsoft.com/office/drawing/2014/main" id="{3DCFAFA7-0BC5-984B-AEE3-5015A0A043D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2080536" y="6148075"/>
            <a:ext cx="1190760" cy="665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7389643"/>
      </p:ext>
    </p:extLst>
  </p:cSld>
  <p:clrMapOvr>
    <a:masterClrMapping/>
  </p:clrMapOvr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9" descr="Powerpoint-footer-2013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1488" y="6004151"/>
            <a:ext cx="8545512" cy="881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" name="Straight Connector 8"/>
          <p:cNvCxnSpPr/>
          <p:nvPr/>
        </p:nvCxnSpPr>
        <p:spPr>
          <a:xfrm>
            <a:off x="-41275" y="836613"/>
            <a:ext cx="10328275" cy="0"/>
          </a:xfrm>
          <a:prstGeom prst="line">
            <a:avLst/>
          </a:prstGeom>
          <a:ln w="44450">
            <a:solidFill>
              <a:srgbClr val="41A2A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Picture 6" descr="Powerpoint-footer-2013.jpg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04151"/>
            <a:ext cx="8545514" cy="881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 Box 11"/>
          <p:cNvSpPr txBox="1">
            <a:spLocks noChangeArrowheads="1"/>
          </p:cNvSpPr>
          <p:nvPr/>
        </p:nvSpPr>
        <p:spPr bwMode="auto">
          <a:xfrm>
            <a:off x="1498727" y="6143727"/>
            <a:ext cx="8696325" cy="683264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2300">
                <a:solidFill>
                  <a:schemeClr val="tx1"/>
                </a:solidFill>
                <a:latin typeface="Tahoma" charset="0"/>
                <a:ea typeface="MS PGothic" charset="0"/>
                <a:cs typeface="MS PGothic" charset="0"/>
              </a:defRPr>
            </a:lvl1pPr>
            <a:lvl2pPr marL="742950" indent="-285750">
              <a:defRPr sz="2300">
                <a:solidFill>
                  <a:schemeClr val="tx1"/>
                </a:solidFill>
                <a:latin typeface="Tahoma" charset="0"/>
                <a:ea typeface="MS PGothic" charset="0"/>
                <a:cs typeface="MS PGothic" charset="0"/>
              </a:defRPr>
            </a:lvl2pPr>
            <a:lvl3pPr marL="1143000" indent="-228600">
              <a:defRPr sz="2300">
                <a:solidFill>
                  <a:schemeClr val="tx1"/>
                </a:solidFill>
                <a:latin typeface="Tahoma" charset="0"/>
                <a:ea typeface="MS PGothic" charset="0"/>
                <a:cs typeface="MS PGothic" charset="0"/>
              </a:defRPr>
            </a:lvl3pPr>
            <a:lvl4pPr marL="1600200" indent="-228600">
              <a:defRPr sz="2300">
                <a:solidFill>
                  <a:schemeClr val="tx1"/>
                </a:solidFill>
                <a:latin typeface="Tahoma" charset="0"/>
                <a:ea typeface="MS PGothic" charset="0"/>
                <a:cs typeface="MS PGothic" charset="0"/>
              </a:defRPr>
            </a:lvl4pPr>
            <a:lvl5pPr marL="2057400" indent="-228600">
              <a:defRPr sz="2300">
                <a:solidFill>
                  <a:schemeClr val="tx1"/>
                </a:solidFill>
                <a:latin typeface="Tahoma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ahoma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ahoma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ahoma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ahoma" charset="0"/>
                <a:ea typeface="MS PGothic" charset="0"/>
                <a:cs typeface="MS PGothic" charset="0"/>
              </a:defRPr>
            </a:lvl9pPr>
          </a:lstStyle>
          <a:p>
            <a:pPr algn="r" eaLnBrk="1" fontAlgn="auto" hangingPunct="1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defRPr/>
            </a:pPr>
            <a:r>
              <a:rPr lang="en-US" sz="1200" b="1" dirty="0">
                <a:solidFill>
                  <a:srgbClr val="FFFFFF"/>
                </a:solidFill>
                <a:latin typeface="Arial" charset="0"/>
              </a:rPr>
              <a:t>Addressing skepticism among health workers regarding vaccines</a:t>
            </a:r>
          </a:p>
          <a:p>
            <a:pPr algn="r" eaLnBrk="1" fontAlgn="auto" hangingPunct="1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defRPr/>
            </a:pPr>
            <a:r>
              <a:rPr lang="en-US" sz="1200" dirty="0">
                <a:solidFill>
                  <a:srgbClr val="FFFFFF"/>
                </a:solidFill>
                <a:latin typeface="Arial" charset="0"/>
              </a:rPr>
              <a:t>Prof. F. Martinón-Torres (Spain) / </a:t>
            </a:r>
            <a:r>
              <a:rPr lang="en-US" sz="1200" dirty="0">
                <a:solidFill>
                  <a:srgbClr val="00B0F0"/>
                </a:solidFill>
                <a:latin typeface="Arial" charset="0"/>
              </a:rPr>
              <a:t>www.genvip.org</a:t>
            </a:r>
            <a:endParaRPr lang="en-US" sz="1200" dirty="0">
              <a:solidFill>
                <a:srgbClr val="FFFFFF"/>
              </a:solidFill>
              <a:latin typeface="Arial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0"/>
          </p:nvPr>
        </p:nvSpPr>
        <p:spPr>
          <a:xfrm>
            <a:off x="-415925" y="6593114"/>
            <a:ext cx="24003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>
                <a:solidFill>
                  <a:srgbClr val="FFFFFF"/>
                </a:solidFill>
                <a:latin typeface="Calibri" charset="0"/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9E48504B-0456-9244-8E0E-8907F4F5AA6F}" type="slidenum">
              <a:rPr lang="en-GB">
                <a:ea typeface="+mn-ea"/>
                <a:cs typeface="+mn-cs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en-GB">
              <a:ea typeface="+mn-ea"/>
              <a:cs typeface="+mn-cs"/>
            </a:endParaRPr>
          </a:p>
        </p:txBody>
      </p:sp>
      <p:pic>
        <p:nvPicPr>
          <p:cNvPr id="7" name="Imagen 6">
            <a:extLst>
              <a:ext uri="{FF2B5EF4-FFF2-40B4-BE49-F238E27FC236}">
                <a16:creationId xmlns="" xmlns:a16="http://schemas.microsoft.com/office/drawing/2014/main" id="{AE9DD427-6846-2E43-8A66-7FD96675695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2080536" y="6148075"/>
            <a:ext cx="1190760" cy="665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1409778"/>
      </p:ext>
    </p:extLst>
  </p:cSld>
  <p:clrMapOvr>
    <a:masterClrMapping/>
  </p:clrMapOvr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ítulo, text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533401" y="50800"/>
            <a:ext cx="8693150" cy="1092200"/>
          </a:xfrm>
        </p:spPr>
        <p:txBody>
          <a:bodyPr/>
          <a:lstStyle/>
          <a:p>
            <a:r>
              <a:rPr lang="es-ES_tradnl"/>
              <a:t>Clic para editar título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sz="half" idx="1"/>
          </p:nvPr>
        </p:nvSpPr>
        <p:spPr>
          <a:xfrm>
            <a:off x="771613" y="1981200"/>
            <a:ext cx="4295775" cy="4114800"/>
          </a:xfrm>
        </p:spPr>
        <p:txBody>
          <a:bodyPr/>
          <a:lstStyle/>
          <a:p>
            <a:pPr lvl="0"/>
            <a:r>
              <a:rPr lang="es-ES_tradnl"/>
              <a:t>Haga clic para modificar el estilo de texto del patrón</a:t>
            </a:r>
          </a:p>
          <a:p>
            <a:pPr lvl="1"/>
            <a:r>
              <a:rPr lang="es-ES_tradnl"/>
              <a:t>Segundo nivel</a:t>
            </a:r>
          </a:p>
          <a:p>
            <a:pPr lvl="2"/>
            <a:r>
              <a:rPr lang="es-ES_tradnl"/>
              <a:t>Tercer nivel</a:t>
            </a:r>
          </a:p>
          <a:p>
            <a:pPr lvl="3"/>
            <a:r>
              <a:rPr lang="es-ES_tradnl"/>
              <a:t>Cuarto nivel</a:t>
            </a:r>
          </a:p>
          <a:p>
            <a:pPr lvl="4"/>
            <a:r>
              <a:rPr lang="es-ES_tradnl"/>
              <a:t>Quinto nivel</a:t>
            </a:r>
            <a:endParaRPr lang="es-E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5219835" y="1981200"/>
            <a:ext cx="4295775" cy="4114800"/>
          </a:xfrm>
        </p:spPr>
        <p:txBody>
          <a:bodyPr/>
          <a:lstStyle/>
          <a:p>
            <a:pPr lvl="0"/>
            <a:r>
              <a:rPr lang="es-ES_tradnl"/>
              <a:t>Haga clic para modificar el estilo de texto del patrón</a:t>
            </a:r>
          </a:p>
          <a:p>
            <a:pPr lvl="1"/>
            <a:r>
              <a:rPr lang="es-ES_tradnl"/>
              <a:t>Segundo nivel</a:t>
            </a:r>
          </a:p>
          <a:p>
            <a:pPr lvl="2"/>
            <a:r>
              <a:rPr lang="es-ES_tradnl"/>
              <a:t>Tercer nivel</a:t>
            </a:r>
          </a:p>
          <a:p>
            <a:pPr lvl="3"/>
            <a:r>
              <a:rPr lang="es-ES_tradnl"/>
              <a:t>Cuarto nivel</a:t>
            </a:r>
          </a:p>
          <a:p>
            <a:pPr lvl="4"/>
            <a:r>
              <a:rPr lang="es-ES_tradnl"/>
              <a:t>Quinto nivel</a:t>
            </a:r>
            <a:endParaRPr lang="es-ES"/>
          </a:p>
        </p:txBody>
      </p:sp>
      <p:pic>
        <p:nvPicPr>
          <p:cNvPr id="5" name="Imagen 4">
            <a:extLst>
              <a:ext uri="{FF2B5EF4-FFF2-40B4-BE49-F238E27FC236}">
                <a16:creationId xmlns="" xmlns:a16="http://schemas.microsoft.com/office/drawing/2014/main" id="{DF224CB4-A6E7-A247-8BFB-9D8FF8B2EC7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080536" y="6148075"/>
            <a:ext cx="1190760" cy="665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9816274"/>
      </p:ext>
    </p:extLst>
  </p:cSld>
  <p:clrMapOvr>
    <a:masterClrMapping/>
  </p:clrMapOvr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="" xmlns:a16="http://schemas.microsoft.com/office/drawing/2014/main" id="{8F09AB4B-9F27-154D-BAD9-1E9E24F1F98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85875" y="1122363"/>
            <a:ext cx="7715250" cy="2387600"/>
          </a:xfrm>
        </p:spPr>
        <p:txBody>
          <a:bodyPr anchor="b"/>
          <a:lstStyle>
            <a:lvl1pPr algn="ctr">
              <a:defRPr sz="5063"/>
            </a:lvl1pPr>
          </a:lstStyle>
          <a:p>
            <a:r>
              <a:rPr lang="es-ES_tradnl"/>
              <a:t>Clic para editar título</a:t>
            </a:r>
            <a:endParaRPr lang="es-ES"/>
          </a:p>
        </p:txBody>
      </p:sp>
      <p:sp>
        <p:nvSpPr>
          <p:cNvPr id="3" name="Subtítulo 2">
            <a:extLst>
              <a:ext uri="{FF2B5EF4-FFF2-40B4-BE49-F238E27FC236}">
                <a16:creationId xmlns="" xmlns:a16="http://schemas.microsoft.com/office/drawing/2014/main" id="{D98F1210-39CB-F54F-ACB3-3F97BC67DE9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85875" y="3602038"/>
            <a:ext cx="7715250" cy="1655762"/>
          </a:xfrm>
        </p:spPr>
        <p:txBody>
          <a:bodyPr/>
          <a:lstStyle>
            <a:lvl1pPr marL="0" indent="0" algn="ctr">
              <a:buNone/>
              <a:defRPr sz="2025"/>
            </a:lvl1pPr>
            <a:lvl2pPr marL="385785" indent="0" algn="ctr">
              <a:buNone/>
              <a:defRPr sz="1688"/>
            </a:lvl2pPr>
            <a:lvl3pPr marL="771571" indent="0" algn="ctr">
              <a:buNone/>
              <a:defRPr sz="1519"/>
            </a:lvl3pPr>
            <a:lvl4pPr marL="1157356" indent="0" algn="ctr">
              <a:buNone/>
              <a:defRPr sz="1350"/>
            </a:lvl4pPr>
            <a:lvl5pPr marL="1543141" indent="0" algn="ctr">
              <a:buNone/>
              <a:defRPr sz="1350"/>
            </a:lvl5pPr>
            <a:lvl6pPr marL="1928927" indent="0" algn="ctr">
              <a:buNone/>
              <a:defRPr sz="1350"/>
            </a:lvl6pPr>
            <a:lvl7pPr marL="2314712" indent="0" algn="ctr">
              <a:buNone/>
              <a:defRPr sz="1350"/>
            </a:lvl7pPr>
            <a:lvl8pPr marL="2700498" indent="0" algn="ctr">
              <a:buNone/>
              <a:defRPr sz="1350"/>
            </a:lvl8pPr>
            <a:lvl9pPr marL="3086283" indent="0" algn="ctr">
              <a:buNone/>
              <a:defRPr sz="1350"/>
            </a:lvl9pPr>
          </a:lstStyle>
          <a:p>
            <a:r>
              <a:rPr lang="es-ES_tradnl"/>
              <a:t>Haga clic para modificar el estilo de subtítulo del patrón</a:t>
            </a:r>
            <a:endParaRPr lang="es-ES"/>
          </a:p>
        </p:txBody>
      </p:sp>
      <p:sp>
        <p:nvSpPr>
          <p:cNvPr id="4" name="Marcador de posición de fecha 3">
            <a:extLst>
              <a:ext uri="{FF2B5EF4-FFF2-40B4-BE49-F238E27FC236}">
                <a16:creationId xmlns="" xmlns:a16="http://schemas.microsoft.com/office/drawing/2014/main" id="{8CF32036-57D0-D847-8B68-774409F697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65F0EA23-8C3D-E544-A86F-3C0041F83723}" type="datetimeFigureOut">
              <a:rPr lang="es-ES" sz="1800" smtClean="0">
                <a:solidFill>
                  <a:prstClr val="black"/>
                </a:solidFill>
                <a:latin typeface="Calibri"/>
                <a:ea typeface="+mn-ea"/>
                <a:cs typeface="+mn-cs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03/03/2020</a:t>
            </a:fld>
            <a:endParaRPr lang="es-ES" sz="1800">
              <a:solidFill>
                <a:prstClr val="black"/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5" name="Marcador de posición de pie de página 4">
            <a:extLst>
              <a:ext uri="{FF2B5EF4-FFF2-40B4-BE49-F238E27FC236}">
                <a16:creationId xmlns="" xmlns:a16="http://schemas.microsoft.com/office/drawing/2014/main" id="{F8E74968-53BE-514A-826D-B24B4638FD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es-ES" sz="1800">
              <a:solidFill>
                <a:prstClr val="black"/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6" name="Marcador de posición de número de diapositiva 5">
            <a:extLst>
              <a:ext uri="{FF2B5EF4-FFF2-40B4-BE49-F238E27FC236}">
                <a16:creationId xmlns="" xmlns:a16="http://schemas.microsoft.com/office/drawing/2014/main" id="{BBD91460-501B-044B-A131-2BFA979AC4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F0AD48F7-CBD5-3944-B839-48CF62A05376}" type="slidenum">
              <a:rPr lang="es-ES" sz="1800" smtClean="0">
                <a:solidFill>
                  <a:prstClr val="black"/>
                </a:solidFill>
                <a:latin typeface="Calibri"/>
                <a:ea typeface="+mn-ea"/>
                <a:cs typeface="+mn-cs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es-ES" sz="1800">
              <a:solidFill>
                <a:prstClr val="black"/>
              </a:solidFill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93646459"/>
      </p:ext>
    </p:extLst>
  </p:cSld>
  <p:clrMapOvr>
    <a:masterClrMapping/>
  </p:clrMapOvr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>
  <p:cSld name="Title, Text and Clip 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71675" y="457200"/>
            <a:ext cx="68580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1971675" y="1828800"/>
            <a:ext cx="3343275" cy="4114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lipArt Placeholder 3"/>
          <p:cNvSpPr>
            <a:spLocks noGrp="1"/>
          </p:cNvSpPr>
          <p:nvPr>
            <p:ph type="clipArt" sz="half" idx="2"/>
          </p:nvPr>
        </p:nvSpPr>
        <p:spPr>
          <a:xfrm>
            <a:off x="5486400" y="1828800"/>
            <a:ext cx="3343275" cy="4114800"/>
          </a:xfrm>
        </p:spPr>
        <p:txBody>
          <a:bodyPr/>
          <a:lstStyle/>
          <a:p>
            <a:pPr lvl="0"/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641625354"/>
      </p:ext>
    </p:extLst>
  </p:cSld>
  <p:clrMapOvr>
    <a:masterClrMapping/>
  </p:clrMapOvr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/>
              <a:t>Clic para editar título</a:t>
            </a:r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159953260"/>
      </p:ext>
    </p:extLst>
  </p:cSld>
  <p:clrMapOvr>
    <a:masterClrMapping/>
  </p:clrMapOvr>
  <p:transition>
    <p:wipe dir="r"/>
  </p:transition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9" descr="Powerpoint-footer-2013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1488" y="6004057"/>
            <a:ext cx="8545512" cy="881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5" name="Straight Connector 8"/>
          <p:cNvCxnSpPr/>
          <p:nvPr/>
        </p:nvCxnSpPr>
        <p:spPr>
          <a:xfrm>
            <a:off x="-41275" y="836613"/>
            <a:ext cx="10328275" cy="0"/>
          </a:xfrm>
          <a:prstGeom prst="line">
            <a:avLst/>
          </a:prstGeom>
          <a:ln w="44450">
            <a:solidFill>
              <a:srgbClr val="41A2A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Picture 6" descr="Powerpoint-footer-2013.jpg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04057"/>
            <a:ext cx="8545514" cy="881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 Box 11"/>
          <p:cNvSpPr txBox="1">
            <a:spLocks noChangeArrowheads="1"/>
          </p:cNvSpPr>
          <p:nvPr/>
        </p:nvSpPr>
        <p:spPr bwMode="auto">
          <a:xfrm>
            <a:off x="1498674" y="6143757"/>
            <a:ext cx="8696325" cy="690563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>
              <a:defRPr sz="2300">
                <a:solidFill>
                  <a:schemeClr val="tx1"/>
                </a:solidFill>
                <a:latin typeface="Tahoma" pitchFamily="34" charset="0"/>
                <a:ea typeface="MS PGothic" pitchFamily="34" charset="-128"/>
              </a:defRPr>
            </a:lvl1pPr>
            <a:lvl2pPr marL="742950" indent="-285750">
              <a:defRPr sz="2300">
                <a:solidFill>
                  <a:schemeClr val="tx1"/>
                </a:solidFill>
                <a:latin typeface="Tahoma" pitchFamily="34" charset="0"/>
                <a:ea typeface="MS PGothic" pitchFamily="34" charset="-128"/>
              </a:defRPr>
            </a:lvl2pPr>
            <a:lvl3pPr marL="1143000" indent="-228600">
              <a:defRPr sz="2300">
                <a:solidFill>
                  <a:schemeClr val="tx1"/>
                </a:solidFill>
                <a:latin typeface="Tahoma" pitchFamily="34" charset="0"/>
                <a:ea typeface="MS PGothic" pitchFamily="34" charset="-128"/>
              </a:defRPr>
            </a:lvl3pPr>
            <a:lvl4pPr marL="1600200" indent="-228600">
              <a:defRPr sz="2300">
                <a:solidFill>
                  <a:schemeClr val="tx1"/>
                </a:solidFill>
                <a:latin typeface="Tahoma" pitchFamily="34" charset="0"/>
                <a:ea typeface="MS PGothic" pitchFamily="34" charset="-128"/>
              </a:defRPr>
            </a:lvl4pPr>
            <a:lvl5pPr marL="2057400" indent="-228600">
              <a:defRPr sz="2300">
                <a:solidFill>
                  <a:schemeClr val="tx1"/>
                </a:solidFill>
                <a:latin typeface="Tahoma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ahoma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ahoma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ahoma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ahoma" pitchFamily="34" charset="0"/>
                <a:ea typeface="MS PGothic" pitchFamily="34" charset="-128"/>
              </a:defRPr>
            </a:lvl9pPr>
          </a:lstStyle>
          <a:p>
            <a:pPr algn="r" eaLnBrk="1" fontAlgn="auto" hangingPunct="1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es-ES" sz="1200" b="1">
                <a:solidFill>
                  <a:prstClr val="white"/>
                </a:solidFill>
                <a:latin typeface="Arial" pitchFamily="34" charset="0"/>
                <a:cs typeface="+mn-cs"/>
              </a:rPr>
              <a:t>Training workshop on vaccines, vaccine safety and false contraindications to vaccination</a:t>
            </a:r>
          </a:p>
          <a:p>
            <a:pPr algn="r" eaLnBrk="1" fontAlgn="auto" hangingPunct="1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es-ES" sz="1200">
                <a:solidFill>
                  <a:prstClr val="white"/>
                </a:solidFill>
                <a:latin typeface="Arial" pitchFamily="34" charset="0"/>
                <a:cs typeface="+mn-cs"/>
              </a:rPr>
              <a:t>Prof. F. Martinón-Torres / I. Rivero (Spain) / </a:t>
            </a:r>
            <a:r>
              <a:rPr lang="en-US" altLang="es-ES" sz="1200">
                <a:solidFill>
                  <a:srgbClr val="00B0F0"/>
                </a:solidFill>
                <a:latin typeface="Arial" pitchFamily="34" charset="0"/>
                <a:cs typeface="+mn-cs"/>
              </a:rPr>
              <a:t>www.genvip.org</a:t>
            </a:r>
            <a:endParaRPr lang="en-US" altLang="es-ES" sz="1200">
              <a:solidFill>
                <a:prstClr val="white"/>
              </a:solidFill>
              <a:latin typeface="Arial" pitchFamily="34" charset="0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692" y="35712"/>
            <a:ext cx="10061366" cy="648072"/>
          </a:xfrm>
        </p:spPr>
        <p:txBody>
          <a:bodyPr/>
          <a:lstStyle>
            <a:lvl1pPr>
              <a:defRPr sz="3200">
                <a:solidFill>
                  <a:srgbClr val="00558F"/>
                </a:solidFill>
              </a:defRPr>
            </a:lvl1pPr>
          </a:lstStyle>
          <a:p>
            <a:r>
              <a:rPr lang="es-ES_tradnl"/>
              <a:t>Clic para editar título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lnSpc>
                <a:spcPct val="110000"/>
              </a:lnSpc>
              <a:spcAft>
                <a:spcPts val="700"/>
              </a:spcAft>
              <a:defRPr/>
            </a:lvl1pPr>
            <a:lvl2pPr>
              <a:lnSpc>
                <a:spcPct val="110000"/>
              </a:lnSpc>
              <a:spcAft>
                <a:spcPts val="700"/>
              </a:spcAft>
              <a:defRPr/>
            </a:lvl2pPr>
            <a:lvl3pPr>
              <a:lnSpc>
                <a:spcPct val="110000"/>
              </a:lnSpc>
              <a:spcAft>
                <a:spcPts val="700"/>
              </a:spcAft>
              <a:defRPr/>
            </a:lvl3pPr>
            <a:lvl4pPr>
              <a:lnSpc>
                <a:spcPct val="110000"/>
              </a:lnSpc>
              <a:spcAft>
                <a:spcPts val="700"/>
              </a:spcAft>
              <a:defRPr/>
            </a:lvl4pPr>
            <a:lvl5pPr>
              <a:lnSpc>
                <a:spcPct val="110000"/>
              </a:lnSpc>
              <a:spcAft>
                <a:spcPts val="700"/>
              </a:spcAft>
              <a:defRPr/>
            </a:lvl5pPr>
          </a:lstStyle>
          <a:p>
            <a:pPr lvl="0"/>
            <a:r>
              <a:rPr lang="es-ES_tradnl"/>
              <a:t>Haga clic para modificar el estilo de texto del patrón</a:t>
            </a:r>
          </a:p>
          <a:p>
            <a:pPr lvl="1"/>
            <a:r>
              <a:rPr lang="es-ES_tradnl"/>
              <a:t>Segundo nivel</a:t>
            </a:r>
          </a:p>
          <a:p>
            <a:pPr lvl="2"/>
            <a:r>
              <a:rPr lang="es-ES_tradnl"/>
              <a:t>Tercer nivel</a:t>
            </a:r>
          </a:p>
          <a:p>
            <a:pPr lvl="3"/>
            <a:r>
              <a:rPr lang="es-ES_tradnl"/>
              <a:t>Cuarto nivel</a:t>
            </a:r>
          </a:p>
          <a:p>
            <a:pPr lvl="4"/>
            <a:r>
              <a:rPr lang="es-ES_tradnl"/>
              <a:t>Quinto nivel</a:t>
            </a:r>
            <a:endParaRPr lang="en-GB" dirty="0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0"/>
          </p:nvPr>
        </p:nvSpPr>
        <p:spPr>
          <a:xfrm>
            <a:off x="-415925" y="6593020"/>
            <a:ext cx="24003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>
                <a:solidFill>
                  <a:schemeClr val="bg1"/>
                </a:solidFill>
                <a:latin typeface="Calibri" pitchFamily="34" charset="0"/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ADEB9B6-471F-4F72-8113-1E05D540C319}" type="slidenum">
              <a:rPr lang="en-GB" altLang="es-ES" smtClean="0">
                <a:solidFill>
                  <a:prstClr val="white"/>
                </a:solidFill>
                <a:ea typeface="MS PGothic" pitchFamily="34" charset="-128"/>
                <a:cs typeface="+mn-cs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en-GB" altLang="es-ES">
              <a:solidFill>
                <a:prstClr val="white"/>
              </a:solidFill>
              <a:ea typeface="MS PGothic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8501929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268291" y="1282707"/>
            <a:ext cx="47974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5218113" y="1282707"/>
            <a:ext cx="4799012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832847720"/>
      </p:ext>
    </p:extLst>
  </p:cSld>
  <p:clrMapOvr>
    <a:masterClrMapping/>
  </p:clrMapOvr>
  <p:transition>
    <p:wipe dir="r"/>
  </p:transition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ítulo, text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533401" y="50800"/>
            <a:ext cx="8693150" cy="1092200"/>
          </a:xfrm>
        </p:spPr>
        <p:txBody>
          <a:bodyPr/>
          <a:lstStyle/>
          <a:p>
            <a:r>
              <a:rPr lang="es-ES_tradnl"/>
              <a:t>Clic para editar título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sz="half" idx="1"/>
          </p:nvPr>
        </p:nvSpPr>
        <p:spPr>
          <a:xfrm>
            <a:off x="771613" y="1981200"/>
            <a:ext cx="4295775" cy="4114800"/>
          </a:xfrm>
        </p:spPr>
        <p:txBody>
          <a:bodyPr/>
          <a:lstStyle/>
          <a:p>
            <a:pPr lvl="0"/>
            <a:r>
              <a:rPr lang="es-ES_tradnl"/>
              <a:t>Haga clic para modificar el estilo de texto del patrón</a:t>
            </a:r>
          </a:p>
          <a:p>
            <a:pPr lvl="1"/>
            <a:r>
              <a:rPr lang="es-ES_tradnl"/>
              <a:t>Segundo nivel</a:t>
            </a:r>
          </a:p>
          <a:p>
            <a:pPr lvl="2"/>
            <a:r>
              <a:rPr lang="es-ES_tradnl"/>
              <a:t>Tercer nivel</a:t>
            </a:r>
          </a:p>
          <a:p>
            <a:pPr lvl="3"/>
            <a:r>
              <a:rPr lang="es-ES_tradnl"/>
              <a:t>Cuarto nivel</a:t>
            </a:r>
          </a:p>
          <a:p>
            <a:pPr lvl="4"/>
            <a:r>
              <a:rPr lang="es-ES_tradnl"/>
              <a:t>Quinto nivel</a:t>
            </a:r>
            <a:endParaRPr lang="es-E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5219840" y="1981200"/>
            <a:ext cx="4295775" cy="4114800"/>
          </a:xfrm>
        </p:spPr>
        <p:txBody>
          <a:bodyPr/>
          <a:lstStyle/>
          <a:p>
            <a:pPr lvl="0"/>
            <a:r>
              <a:rPr lang="es-ES_tradnl"/>
              <a:t>Haga clic para modificar el estilo de texto del patrón</a:t>
            </a:r>
          </a:p>
          <a:p>
            <a:pPr lvl="1"/>
            <a:r>
              <a:rPr lang="es-ES_tradnl"/>
              <a:t>Segundo nivel</a:t>
            </a:r>
          </a:p>
          <a:p>
            <a:pPr lvl="2"/>
            <a:r>
              <a:rPr lang="es-ES_tradnl"/>
              <a:t>Tercer nivel</a:t>
            </a:r>
          </a:p>
          <a:p>
            <a:pPr lvl="3"/>
            <a:r>
              <a:rPr lang="es-ES_tradnl"/>
              <a:t>Cuarto nivel</a:t>
            </a:r>
          </a:p>
          <a:p>
            <a:pPr lvl="4"/>
            <a:r>
              <a:rPr lang="es-ES_tradnl"/>
              <a:t>Quinto nivel</a:t>
            </a:r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022859785"/>
      </p:ext>
    </p:extLst>
  </p:cSld>
  <p:clrMapOvr>
    <a:masterClrMapping/>
  </p:clrMapOvr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Powerpoint-footer-2013.jpg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04047"/>
            <a:ext cx="8545514" cy="881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58466009"/>
      </p:ext>
    </p:extLst>
  </p:cSld>
  <p:clrMapOvr>
    <a:masterClrMapping/>
  </p:clrMapOvr>
  <p:transition>
    <p:wipe dir="r"/>
  </p:transition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>
  <p:cSld name="Title, Text and Clip 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71675" y="457200"/>
            <a:ext cx="68580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1971675" y="1828800"/>
            <a:ext cx="3343275" cy="4114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lipArt Placeholder 3"/>
          <p:cNvSpPr>
            <a:spLocks noGrp="1"/>
          </p:cNvSpPr>
          <p:nvPr>
            <p:ph type="clipArt" sz="half" idx="2"/>
          </p:nvPr>
        </p:nvSpPr>
        <p:spPr>
          <a:xfrm>
            <a:off x="5486400" y="1828800"/>
            <a:ext cx="3343275" cy="4114800"/>
          </a:xfrm>
        </p:spPr>
        <p:txBody>
          <a:bodyPr/>
          <a:lstStyle/>
          <a:p>
            <a:pPr lvl="0"/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3341608786"/>
      </p:ext>
    </p:extLst>
  </p:cSld>
  <p:clrMapOvr>
    <a:masterClrMapping/>
  </p:clrMapOvr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771525" y="2130534"/>
            <a:ext cx="8743950" cy="1470025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543050" y="3886200"/>
            <a:ext cx="72009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/>
              <a:t>Haga clic para modificar el estilo de subtítulo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>
          <a:xfrm>
            <a:off x="514350" y="6356459"/>
            <a:ext cx="2400300" cy="365125"/>
          </a:xfrm>
          <a:prstGeom prst="rect">
            <a:avLst/>
          </a:prstGeom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9A550B39-28D4-4DE2-8424-2619DE62A8DC}" type="datetimeFigureOut">
              <a:rPr lang="es-ES" sz="1800" smtClean="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  <a:cs typeface="+mn-cs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03/03/2020</a:t>
            </a:fld>
            <a:endParaRPr lang="es-ES" sz="180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3514725" y="6356459"/>
            <a:ext cx="3257550" cy="365125"/>
          </a:xfrm>
          <a:prstGeom prst="rect">
            <a:avLst/>
          </a:prstGeom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es-ES" sz="180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7372350" y="6356459"/>
            <a:ext cx="2400300" cy="365125"/>
          </a:xfrm>
          <a:prstGeom prst="rect">
            <a:avLst/>
          </a:prstGeom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4A2C9FD2-E818-471C-B3D0-74AF886DBFAD}" type="slidenum">
              <a:rPr lang="es-ES" sz="1800" smtClean="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  <a:cs typeface="+mn-cs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es-ES" sz="180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49490560"/>
      </p:ext>
    </p:extLst>
  </p:cSld>
  <p:clrMapOvr>
    <a:masterClrMapping/>
  </p:clrMapOvr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9" descr="Powerpoint-footer-2013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1488" y="6004037"/>
            <a:ext cx="8545512" cy="881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5" name="Straight Connector 8"/>
          <p:cNvCxnSpPr/>
          <p:nvPr/>
        </p:nvCxnSpPr>
        <p:spPr>
          <a:xfrm>
            <a:off x="-41275" y="836613"/>
            <a:ext cx="10328275" cy="0"/>
          </a:xfrm>
          <a:prstGeom prst="line">
            <a:avLst/>
          </a:prstGeom>
          <a:ln w="44450">
            <a:solidFill>
              <a:srgbClr val="41A2A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Picture 6" descr="Powerpoint-footer-2013.jpg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04037"/>
            <a:ext cx="8545514" cy="881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 Box 11"/>
          <p:cNvSpPr txBox="1">
            <a:spLocks noChangeArrowheads="1"/>
          </p:cNvSpPr>
          <p:nvPr/>
        </p:nvSpPr>
        <p:spPr bwMode="auto">
          <a:xfrm>
            <a:off x="1498663" y="6143737"/>
            <a:ext cx="8696325" cy="690563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>
              <a:defRPr sz="2300">
                <a:solidFill>
                  <a:schemeClr val="tx1"/>
                </a:solidFill>
                <a:latin typeface="Tahoma" pitchFamily="34" charset="0"/>
                <a:ea typeface="MS PGothic" pitchFamily="34" charset="-128"/>
              </a:defRPr>
            </a:lvl1pPr>
            <a:lvl2pPr marL="742950" indent="-285750">
              <a:defRPr sz="2300">
                <a:solidFill>
                  <a:schemeClr val="tx1"/>
                </a:solidFill>
                <a:latin typeface="Tahoma" pitchFamily="34" charset="0"/>
                <a:ea typeface="MS PGothic" pitchFamily="34" charset="-128"/>
              </a:defRPr>
            </a:lvl2pPr>
            <a:lvl3pPr marL="1143000" indent="-228600">
              <a:defRPr sz="2300">
                <a:solidFill>
                  <a:schemeClr val="tx1"/>
                </a:solidFill>
                <a:latin typeface="Tahoma" pitchFamily="34" charset="0"/>
                <a:ea typeface="MS PGothic" pitchFamily="34" charset="-128"/>
              </a:defRPr>
            </a:lvl3pPr>
            <a:lvl4pPr marL="1600200" indent="-228600">
              <a:defRPr sz="2300">
                <a:solidFill>
                  <a:schemeClr val="tx1"/>
                </a:solidFill>
                <a:latin typeface="Tahoma" pitchFamily="34" charset="0"/>
                <a:ea typeface="MS PGothic" pitchFamily="34" charset="-128"/>
              </a:defRPr>
            </a:lvl4pPr>
            <a:lvl5pPr marL="2057400" indent="-228600">
              <a:defRPr sz="2300">
                <a:solidFill>
                  <a:schemeClr val="tx1"/>
                </a:solidFill>
                <a:latin typeface="Tahoma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ahoma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ahoma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ahoma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ahoma" pitchFamily="34" charset="0"/>
                <a:ea typeface="MS PGothic" pitchFamily="34" charset="-128"/>
              </a:defRPr>
            </a:lvl9pPr>
          </a:lstStyle>
          <a:p>
            <a:pPr algn="r" eaLnBrk="1" fontAlgn="auto" hangingPunct="1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es-ES" sz="1200" b="1">
                <a:solidFill>
                  <a:prstClr val="white"/>
                </a:solidFill>
                <a:latin typeface="Arial" pitchFamily="34" charset="0"/>
                <a:cs typeface="+mn-cs"/>
              </a:rPr>
              <a:t>Training workshop on vaccines, vaccine safety and false contraindications to vaccination</a:t>
            </a:r>
          </a:p>
          <a:p>
            <a:pPr algn="r" eaLnBrk="1" fontAlgn="auto" hangingPunct="1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es-ES" sz="1200">
                <a:solidFill>
                  <a:prstClr val="white"/>
                </a:solidFill>
                <a:latin typeface="Arial" pitchFamily="34" charset="0"/>
                <a:cs typeface="+mn-cs"/>
              </a:rPr>
              <a:t>Prof. F. Martinón-Torres / I. Rivero (Spain) / </a:t>
            </a:r>
            <a:r>
              <a:rPr lang="en-US" altLang="es-ES" sz="1200">
                <a:solidFill>
                  <a:srgbClr val="00B0F0"/>
                </a:solidFill>
                <a:latin typeface="Arial" pitchFamily="34" charset="0"/>
                <a:cs typeface="+mn-cs"/>
              </a:rPr>
              <a:t>www.genvip.org</a:t>
            </a:r>
            <a:endParaRPr lang="en-US" altLang="es-ES" sz="1200">
              <a:solidFill>
                <a:prstClr val="white"/>
              </a:solidFill>
              <a:latin typeface="Arial" pitchFamily="34" charset="0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692" y="35712"/>
            <a:ext cx="10061366" cy="648072"/>
          </a:xfrm>
        </p:spPr>
        <p:txBody>
          <a:bodyPr/>
          <a:lstStyle>
            <a:lvl1pPr>
              <a:defRPr sz="3200">
                <a:solidFill>
                  <a:srgbClr val="00558F"/>
                </a:solidFill>
              </a:defRPr>
            </a:lvl1pPr>
          </a:lstStyle>
          <a:p>
            <a:r>
              <a:rPr lang="es-ES_tradnl"/>
              <a:t>Clic para editar título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lnSpc>
                <a:spcPct val="110000"/>
              </a:lnSpc>
              <a:spcAft>
                <a:spcPts val="700"/>
              </a:spcAft>
              <a:defRPr/>
            </a:lvl1pPr>
            <a:lvl2pPr>
              <a:lnSpc>
                <a:spcPct val="110000"/>
              </a:lnSpc>
              <a:spcAft>
                <a:spcPts val="700"/>
              </a:spcAft>
              <a:defRPr/>
            </a:lvl2pPr>
            <a:lvl3pPr>
              <a:lnSpc>
                <a:spcPct val="110000"/>
              </a:lnSpc>
              <a:spcAft>
                <a:spcPts val="700"/>
              </a:spcAft>
              <a:defRPr/>
            </a:lvl3pPr>
            <a:lvl4pPr>
              <a:lnSpc>
                <a:spcPct val="110000"/>
              </a:lnSpc>
              <a:spcAft>
                <a:spcPts val="700"/>
              </a:spcAft>
              <a:defRPr/>
            </a:lvl4pPr>
            <a:lvl5pPr>
              <a:lnSpc>
                <a:spcPct val="110000"/>
              </a:lnSpc>
              <a:spcAft>
                <a:spcPts val="700"/>
              </a:spcAft>
              <a:defRPr/>
            </a:lvl5pPr>
          </a:lstStyle>
          <a:p>
            <a:pPr lvl="0"/>
            <a:r>
              <a:rPr lang="es-ES_tradnl"/>
              <a:t>Haga clic para modificar el estilo de texto del patrón</a:t>
            </a:r>
          </a:p>
          <a:p>
            <a:pPr lvl="1"/>
            <a:r>
              <a:rPr lang="es-ES_tradnl"/>
              <a:t>Segundo nivel</a:t>
            </a:r>
          </a:p>
          <a:p>
            <a:pPr lvl="2"/>
            <a:r>
              <a:rPr lang="es-ES_tradnl"/>
              <a:t>Tercer nivel</a:t>
            </a:r>
          </a:p>
          <a:p>
            <a:pPr lvl="3"/>
            <a:r>
              <a:rPr lang="es-ES_tradnl"/>
              <a:t>Cuarto nivel</a:t>
            </a:r>
          </a:p>
          <a:p>
            <a:pPr lvl="4"/>
            <a:r>
              <a:rPr lang="es-ES_tradnl"/>
              <a:t>Quinto nivel</a:t>
            </a:r>
            <a:endParaRPr lang="en-GB" dirty="0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0"/>
          </p:nvPr>
        </p:nvSpPr>
        <p:spPr>
          <a:xfrm>
            <a:off x="-415925" y="6593000"/>
            <a:ext cx="24003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>
                <a:solidFill>
                  <a:schemeClr val="bg1"/>
                </a:solidFill>
                <a:latin typeface="Calibri" pitchFamily="34" charset="0"/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ADEB9B6-471F-4F72-8113-1E05D540C319}" type="slidenum">
              <a:rPr lang="en-GB" altLang="es-ES" smtClean="0">
                <a:solidFill>
                  <a:prstClr val="white"/>
                </a:solidFill>
                <a:ea typeface="MS PGothic" pitchFamily="34" charset="-128"/>
                <a:cs typeface="+mn-cs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en-GB" altLang="es-ES">
              <a:solidFill>
                <a:prstClr val="white"/>
              </a:solidFill>
              <a:ea typeface="MS PGothic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22093250"/>
      </p:ext>
    </p:extLst>
  </p:cSld>
  <p:clrMapOvr>
    <a:masterClrMapping/>
  </p:clrMapOvr>
</p:sldLayout>
</file>

<file path=ppt/slideLayouts/slideLayout155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ítulo, text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533401" y="50800"/>
            <a:ext cx="8693150" cy="1092200"/>
          </a:xfrm>
        </p:spPr>
        <p:txBody>
          <a:bodyPr/>
          <a:lstStyle/>
          <a:p>
            <a:r>
              <a:rPr lang="es-ES_tradnl"/>
              <a:t>Clic para editar título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sz="half" idx="1"/>
          </p:nvPr>
        </p:nvSpPr>
        <p:spPr>
          <a:xfrm>
            <a:off x="771613" y="1981200"/>
            <a:ext cx="4295775" cy="4114800"/>
          </a:xfrm>
        </p:spPr>
        <p:txBody>
          <a:bodyPr/>
          <a:lstStyle/>
          <a:p>
            <a:pPr lvl="0"/>
            <a:r>
              <a:rPr lang="es-ES_tradnl"/>
              <a:t>Haga clic para modificar el estilo de texto del patrón</a:t>
            </a:r>
          </a:p>
          <a:p>
            <a:pPr lvl="1"/>
            <a:r>
              <a:rPr lang="es-ES_tradnl"/>
              <a:t>Segundo nivel</a:t>
            </a:r>
          </a:p>
          <a:p>
            <a:pPr lvl="2"/>
            <a:r>
              <a:rPr lang="es-ES_tradnl"/>
              <a:t>Tercer nivel</a:t>
            </a:r>
          </a:p>
          <a:p>
            <a:pPr lvl="3"/>
            <a:r>
              <a:rPr lang="es-ES_tradnl"/>
              <a:t>Cuarto nivel</a:t>
            </a:r>
          </a:p>
          <a:p>
            <a:pPr lvl="4"/>
            <a:r>
              <a:rPr lang="es-ES_tradnl"/>
              <a:t>Quinto nivel</a:t>
            </a:r>
            <a:endParaRPr lang="es-E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5219829" y="1981200"/>
            <a:ext cx="4295775" cy="4114800"/>
          </a:xfrm>
        </p:spPr>
        <p:txBody>
          <a:bodyPr/>
          <a:lstStyle/>
          <a:p>
            <a:pPr lvl="0"/>
            <a:r>
              <a:rPr lang="es-ES_tradnl"/>
              <a:t>Haga clic para modificar el estilo de texto del patrón</a:t>
            </a:r>
          </a:p>
          <a:p>
            <a:pPr lvl="1"/>
            <a:r>
              <a:rPr lang="es-ES_tradnl"/>
              <a:t>Segundo nivel</a:t>
            </a:r>
          </a:p>
          <a:p>
            <a:pPr lvl="2"/>
            <a:r>
              <a:rPr lang="es-ES_tradnl"/>
              <a:t>Tercer nivel</a:t>
            </a:r>
          </a:p>
          <a:p>
            <a:pPr lvl="3"/>
            <a:r>
              <a:rPr lang="es-ES_tradnl"/>
              <a:t>Cuarto nivel</a:t>
            </a:r>
          </a:p>
          <a:p>
            <a:pPr lvl="4"/>
            <a:r>
              <a:rPr lang="es-ES_tradnl"/>
              <a:t>Quinto nivel</a:t>
            </a:r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046533324"/>
      </p:ext>
    </p:extLst>
  </p:cSld>
  <p:clrMapOvr>
    <a:masterClrMapping/>
  </p:clrMapOvr>
</p:sldLayout>
</file>

<file path=ppt/slideLayouts/slideLayout15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Powerpoint-footer-2013.jpg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04027"/>
            <a:ext cx="8545514" cy="881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6007233"/>
      </p:ext>
    </p:extLst>
  </p:cSld>
  <p:clrMapOvr>
    <a:masterClrMapping/>
  </p:clrMapOvr>
  <p:transition>
    <p:wipe dir="r"/>
  </p:transition>
</p:sldLayout>
</file>

<file path=ppt/slideLayouts/slideLayout157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>
  <p:cSld name="Title, Text and Clip 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71675" y="457200"/>
            <a:ext cx="68580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1971675" y="1828800"/>
            <a:ext cx="3343275" cy="4114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lipArt Placeholder 3"/>
          <p:cNvSpPr>
            <a:spLocks noGrp="1"/>
          </p:cNvSpPr>
          <p:nvPr>
            <p:ph type="clipArt" sz="half" idx="2"/>
          </p:nvPr>
        </p:nvSpPr>
        <p:spPr>
          <a:xfrm>
            <a:off x="5486400" y="1828800"/>
            <a:ext cx="3343275" cy="4114800"/>
          </a:xfrm>
        </p:spPr>
        <p:txBody>
          <a:bodyPr/>
          <a:lstStyle/>
          <a:p>
            <a:pPr lvl="0"/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3172941539"/>
      </p:ext>
    </p:extLst>
  </p:cSld>
  <p:clrMapOvr>
    <a:masterClrMapping/>
  </p:clrMapOvr>
</p:sldLayout>
</file>

<file path=ppt/slideLayouts/slideLayout15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771525" y="2130514"/>
            <a:ext cx="8743950" cy="1470025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543050" y="3886200"/>
            <a:ext cx="72009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/>
              <a:t>Haga clic para modificar el estilo de subtítulo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>
          <a:xfrm>
            <a:off x="514350" y="6356439"/>
            <a:ext cx="2400300" cy="365125"/>
          </a:xfrm>
          <a:prstGeom prst="rect">
            <a:avLst/>
          </a:prstGeom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9A550B39-28D4-4DE2-8424-2619DE62A8DC}" type="datetimeFigureOut">
              <a:rPr lang="es-ES" sz="1800" smtClean="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  <a:cs typeface="+mn-cs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03/03/2020</a:t>
            </a:fld>
            <a:endParaRPr lang="es-ES" sz="180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3514725" y="6356439"/>
            <a:ext cx="3257550" cy="365125"/>
          </a:xfrm>
          <a:prstGeom prst="rect">
            <a:avLst/>
          </a:prstGeom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es-ES" sz="180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7372350" y="6356439"/>
            <a:ext cx="2400300" cy="365125"/>
          </a:xfrm>
          <a:prstGeom prst="rect">
            <a:avLst/>
          </a:prstGeom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4A2C9FD2-E818-471C-B3D0-74AF886DBFAD}" type="slidenum">
              <a:rPr lang="es-ES" sz="1800" smtClean="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  <a:cs typeface="+mn-cs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es-ES" sz="180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28670120"/>
      </p:ext>
    </p:extLst>
  </p:cSld>
  <p:clrMapOvr>
    <a:masterClrMapping/>
  </p:clrMapOvr>
</p:sldLayout>
</file>

<file path=ppt/slideLayouts/slideLayout15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9" descr="Powerpoint-footer-2013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1488" y="6004015"/>
            <a:ext cx="8545512" cy="881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5" name="Straight Connector 8"/>
          <p:cNvCxnSpPr/>
          <p:nvPr/>
        </p:nvCxnSpPr>
        <p:spPr>
          <a:xfrm>
            <a:off x="-41275" y="836613"/>
            <a:ext cx="10328275" cy="0"/>
          </a:xfrm>
          <a:prstGeom prst="line">
            <a:avLst/>
          </a:prstGeom>
          <a:ln w="44450">
            <a:solidFill>
              <a:srgbClr val="41A2A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Picture 6" descr="Powerpoint-footer-2013.jpg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04015"/>
            <a:ext cx="8545514" cy="881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 Box 11"/>
          <p:cNvSpPr txBox="1">
            <a:spLocks noChangeArrowheads="1"/>
          </p:cNvSpPr>
          <p:nvPr/>
        </p:nvSpPr>
        <p:spPr bwMode="auto">
          <a:xfrm>
            <a:off x="1498650" y="6143715"/>
            <a:ext cx="8696325" cy="690563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>
              <a:defRPr sz="2300">
                <a:solidFill>
                  <a:schemeClr val="tx1"/>
                </a:solidFill>
                <a:latin typeface="Tahoma" pitchFamily="34" charset="0"/>
                <a:ea typeface="MS PGothic" pitchFamily="34" charset="-128"/>
              </a:defRPr>
            </a:lvl1pPr>
            <a:lvl2pPr marL="742950" indent="-285750">
              <a:defRPr sz="2300">
                <a:solidFill>
                  <a:schemeClr val="tx1"/>
                </a:solidFill>
                <a:latin typeface="Tahoma" pitchFamily="34" charset="0"/>
                <a:ea typeface="MS PGothic" pitchFamily="34" charset="-128"/>
              </a:defRPr>
            </a:lvl2pPr>
            <a:lvl3pPr marL="1143000" indent="-228600">
              <a:defRPr sz="2300">
                <a:solidFill>
                  <a:schemeClr val="tx1"/>
                </a:solidFill>
                <a:latin typeface="Tahoma" pitchFamily="34" charset="0"/>
                <a:ea typeface="MS PGothic" pitchFamily="34" charset="-128"/>
              </a:defRPr>
            </a:lvl3pPr>
            <a:lvl4pPr marL="1600200" indent="-228600">
              <a:defRPr sz="2300">
                <a:solidFill>
                  <a:schemeClr val="tx1"/>
                </a:solidFill>
                <a:latin typeface="Tahoma" pitchFamily="34" charset="0"/>
                <a:ea typeface="MS PGothic" pitchFamily="34" charset="-128"/>
              </a:defRPr>
            </a:lvl4pPr>
            <a:lvl5pPr marL="2057400" indent="-228600">
              <a:defRPr sz="2300">
                <a:solidFill>
                  <a:schemeClr val="tx1"/>
                </a:solidFill>
                <a:latin typeface="Tahoma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ahoma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ahoma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ahoma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ahoma" pitchFamily="34" charset="0"/>
                <a:ea typeface="MS PGothic" pitchFamily="34" charset="-128"/>
              </a:defRPr>
            </a:lvl9pPr>
          </a:lstStyle>
          <a:p>
            <a:pPr algn="r" eaLnBrk="1" fontAlgn="auto" hangingPunct="1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es-ES" sz="1200" b="1">
                <a:solidFill>
                  <a:prstClr val="white"/>
                </a:solidFill>
                <a:latin typeface="Arial" pitchFamily="34" charset="0"/>
                <a:cs typeface="+mn-cs"/>
              </a:rPr>
              <a:t>Training workshop on vaccines, vaccine safety and false contraindications to vaccination</a:t>
            </a:r>
          </a:p>
          <a:p>
            <a:pPr algn="r" eaLnBrk="1" fontAlgn="auto" hangingPunct="1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es-ES" sz="1200">
                <a:solidFill>
                  <a:prstClr val="white"/>
                </a:solidFill>
                <a:latin typeface="Arial" pitchFamily="34" charset="0"/>
                <a:cs typeface="+mn-cs"/>
              </a:rPr>
              <a:t>Prof. F. Martinón-Torres / I. Rivero (Spain) / </a:t>
            </a:r>
            <a:r>
              <a:rPr lang="en-US" altLang="es-ES" sz="1200">
                <a:solidFill>
                  <a:srgbClr val="00B0F0"/>
                </a:solidFill>
                <a:latin typeface="Arial" pitchFamily="34" charset="0"/>
                <a:cs typeface="+mn-cs"/>
              </a:rPr>
              <a:t>www.genvip.org</a:t>
            </a:r>
            <a:endParaRPr lang="en-US" altLang="es-ES" sz="1200">
              <a:solidFill>
                <a:prstClr val="white"/>
              </a:solidFill>
              <a:latin typeface="Arial" pitchFamily="34" charset="0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692" y="35712"/>
            <a:ext cx="10061366" cy="648072"/>
          </a:xfrm>
        </p:spPr>
        <p:txBody>
          <a:bodyPr/>
          <a:lstStyle>
            <a:lvl1pPr>
              <a:defRPr sz="3200">
                <a:solidFill>
                  <a:srgbClr val="00558F"/>
                </a:solidFill>
              </a:defRPr>
            </a:lvl1pPr>
          </a:lstStyle>
          <a:p>
            <a:r>
              <a:rPr lang="es-ES_tradnl"/>
              <a:t>Clic para editar título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lnSpc>
                <a:spcPct val="110000"/>
              </a:lnSpc>
              <a:spcAft>
                <a:spcPts val="700"/>
              </a:spcAft>
              <a:defRPr/>
            </a:lvl1pPr>
            <a:lvl2pPr>
              <a:lnSpc>
                <a:spcPct val="110000"/>
              </a:lnSpc>
              <a:spcAft>
                <a:spcPts val="700"/>
              </a:spcAft>
              <a:defRPr/>
            </a:lvl2pPr>
            <a:lvl3pPr>
              <a:lnSpc>
                <a:spcPct val="110000"/>
              </a:lnSpc>
              <a:spcAft>
                <a:spcPts val="700"/>
              </a:spcAft>
              <a:defRPr/>
            </a:lvl3pPr>
            <a:lvl4pPr>
              <a:lnSpc>
                <a:spcPct val="110000"/>
              </a:lnSpc>
              <a:spcAft>
                <a:spcPts val="700"/>
              </a:spcAft>
              <a:defRPr/>
            </a:lvl4pPr>
            <a:lvl5pPr>
              <a:lnSpc>
                <a:spcPct val="110000"/>
              </a:lnSpc>
              <a:spcAft>
                <a:spcPts val="700"/>
              </a:spcAft>
              <a:defRPr/>
            </a:lvl5pPr>
          </a:lstStyle>
          <a:p>
            <a:pPr lvl="0"/>
            <a:r>
              <a:rPr lang="es-ES_tradnl"/>
              <a:t>Haga clic para modificar el estilo de texto del patrón</a:t>
            </a:r>
          </a:p>
          <a:p>
            <a:pPr lvl="1"/>
            <a:r>
              <a:rPr lang="es-ES_tradnl"/>
              <a:t>Segundo nivel</a:t>
            </a:r>
          </a:p>
          <a:p>
            <a:pPr lvl="2"/>
            <a:r>
              <a:rPr lang="es-ES_tradnl"/>
              <a:t>Tercer nivel</a:t>
            </a:r>
          </a:p>
          <a:p>
            <a:pPr lvl="3"/>
            <a:r>
              <a:rPr lang="es-ES_tradnl"/>
              <a:t>Cuarto nivel</a:t>
            </a:r>
          </a:p>
          <a:p>
            <a:pPr lvl="4"/>
            <a:r>
              <a:rPr lang="es-ES_tradnl"/>
              <a:t>Quinto nivel</a:t>
            </a:r>
            <a:endParaRPr lang="en-GB" dirty="0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0"/>
          </p:nvPr>
        </p:nvSpPr>
        <p:spPr>
          <a:xfrm>
            <a:off x="-415925" y="6592978"/>
            <a:ext cx="24003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>
                <a:solidFill>
                  <a:schemeClr val="bg1"/>
                </a:solidFill>
                <a:latin typeface="Calibri" pitchFamily="34" charset="0"/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ADEB9B6-471F-4F72-8113-1E05D540C319}" type="slidenum">
              <a:rPr lang="en-GB" altLang="es-ES" smtClean="0">
                <a:solidFill>
                  <a:prstClr val="white"/>
                </a:solidFill>
                <a:ea typeface="MS PGothic" pitchFamily="34" charset="-128"/>
                <a:cs typeface="+mn-cs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en-GB" altLang="es-ES">
              <a:solidFill>
                <a:prstClr val="white"/>
              </a:solidFill>
              <a:ea typeface="MS PGothic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0356471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514350" y="274638"/>
            <a:ext cx="92583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514350" y="1535113"/>
            <a:ext cx="4545014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514350" y="2174875"/>
            <a:ext cx="4545014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5226050" y="1535113"/>
            <a:ext cx="454660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5226050" y="2174875"/>
            <a:ext cx="4546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665381535"/>
      </p:ext>
    </p:extLst>
  </p:cSld>
  <p:clrMapOvr>
    <a:masterClrMapping/>
  </p:clrMapOvr>
  <p:transition>
    <p:wipe dir="r"/>
  </p:transition>
</p:sldLayout>
</file>

<file path=ppt/slideLayouts/slideLayout160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ítulo, text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533401" y="50800"/>
            <a:ext cx="8693150" cy="1092200"/>
          </a:xfrm>
        </p:spPr>
        <p:txBody>
          <a:bodyPr/>
          <a:lstStyle/>
          <a:p>
            <a:r>
              <a:rPr lang="es-ES_tradnl"/>
              <a:t>Clic para editar título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sz="half" idx="1"/>
          </p:nvPr>
        </p:nvSpPr>
        <p:spPr>
          <a:xfrm>
            <a:off x="771613" y="1981200"/>
            <a:ext cx="4295775" cy="4114800"/>
          </a:xfrm>
        </p:spPr>
        <p:txBody>
          <a:bodyPr/>
          <a:lstStyle/>
          <a:p>
            <a:pPr lvl="0"/>
            <a:r>
              <a:rPr lang="es-ES_tradnl"/>
              <a:t>Haga clic para modificar el estilo de texto del patrón</a:t>
            </a:r>
          </a:p>
          <a:p>
            <a:pPr lvl="1"/>
            <a:r>
              <a:rPr lang="es-ES_tradnl"/>
              <a:t>Segundo nivel</a:t>
            </a:r>
          </a:p>
          <a:p>
            <a:pPr lvl="2"/>
            <a:r>
              <a:rPr lang="es-ES_tradnl"/>
              <a:t>Tercer nivel</a:t>
            </a:r>
          </a:p>
          <a:p>
            <a:pPr lvl="3"/>
            <a:r>
              <a:rPr lang="es-ES_tradnl"/>
              <a:t>Cuarto nivel</a:t>
            </a:r>
          </a:p>
          <a:p>
            <a:pPr lvl="4"/>
            <a:r>
              <a:rPr lang="es-ES_tradnl"/>
              <a:t>Quinto nivel</a:t>
            </a:r>
            <a:endParaRPr lang="es-E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5219816" y="1981200"/>
            <a:ext cx="4295775" cy="4114800"/>
          </a:xfrm>
        </p:spPr>
        <p:txBody>
          <a:bodyPr/>
          <a:lstStyle/>
          <a:p>
            <a:pPr lvl="0"/>
            <a:r>
              <a:rPr lang="es-ES_tradnl"/>
              <a:t>Haga clic para modificar el estilo de texto del patrón</a:t>
            </a:r>
          </a:p>
          <a:p>
            <a:pPr lvl="1"/>
            <a:r>
              <a:rPr lang="es-ES_tradnl"/>
              <a:t>Segundo nivel</a:t>
            </a:r>
          </a:p>
          <a:p>
            <a:pPr lvl="2"/>
            <a:r>
              <a:rPr lang="es-ES_tradnl"/>
              <a:t>Tercer nivel</a:t>
            </a:r>
          </a:p>
          <a:p>
            <a:pPr lvl="3"/>
            <a:r>
              <a:rPr lang="es-ES_tradnl"/>
              <a:t>Cuarto nivel</a:t>
            </a:r>
          </a:p>
          <a:p>
            <a:pPr lvl="4"/>
            <a:r>
              <a:rPr lang="es-ES_tradnl"/>
              <a:t>Quinto nivel</a:t>
            </a:r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568701785"/>
      </p:ext>
    </p:extLst>
  </p:cSld>
  <p:clrMapOvr>
    <a:masterClrMapping/>
  </p:clrMapOvr>
</p:sldLayout>
</file>

<file path=ppt/slideLayouts/slideLayout16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Powerpoint-footer-2013.jpg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04005"/>
            <a:ext cx="8545514" cy="881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20905459"/>
      </p:ext>
    </p:extLst>
  </p:cSld>
  <p:clrMapOvr>
    <a:masterClrMapping/>
  </p:clrMapOvr>
  <p:transition>
    <p:wipe dir="r"/>
  </p:transition>
</p:sldLayout>
</file>

<file path=ppt/slideLayouts/slideLayout16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>
  <p:cSld name="Title, Text and Clip 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71675" y="457200"/>
            <a:ext cx="68580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1971675" y="1828800"/>
            <a:ext cx="3343275" cy="4114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lipArt Placeholder 3"/>
          <p:cNvSpPr>
            <a:spLocks noGrp="1"/>
          </p:cNvSpPr>
          <p:nvPr>
            <p:ph type="clipArt" sz="half" idx="2"/>
          </p:nvPr>
        </p:nvSpPr>
        <p:spPr>
          <a:xfrm>
            <a:off x="5486400" y="1828800"/>
            <a:ext cx="3343275" cy="4114800"/>
          </a:xfrm>
        </p:spPr>
        <p:txBody>
          <a:bodyPr/>
          <a:lstStyle/>
          <a:p>
            <a:pPr lvl="0"/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3362910620"/>
      </p:ext>
    </p:extLst>
  </p:cSld>
  <p:clrMapOvr>
    <a:masterClrMapping/>
  </p:clrMapOvr>
</p:sldLayout>
</file>

<file path=ppt/slideLayouts/slideLayout16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771525" y="2130492"/>
            <a:ext cx="8743950" cy="1470025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543050" y="3886200"/>
            <a:ext cx="72009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/>
              <a:t>Haga clic para modificar el estilo de subtítulo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>
          <a:xfrm>
            <a:off x="514350" y="6356417"/>
            <a:ext cx="2400300" cy="365125"/>
          </a:xfrm>
          <a:prstGeom prst="rect">
            <a:avLst/>
          </a:prstGeom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9A550B39-28D4-4DE2-8424-2619DE62A8DC}" type="datetimeFigureOut">
              <a:rPr lang="es-ES" sz="1800" smtClean="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  <a:cs typeface="+mn-cs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03/03/2020</a:t>
            </a:fld>
            <a:endParaRPr lang="es-ES" sz="180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3514725" y="6356417"/>
            <a:ext cx="3257550" cy="365125"/>
          </a:xfrm>
          <a:prstGeom prst="rect">
            <a:avLst/>
          </a:prstGeom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es-ES" sz="180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7372350" y="6356417"/>
            <a:ext cx="2400300" cy="365125"/>
          </a:xfrm>
          <a:prstGeom prst="rect">
            <a:avLst/>
          </a:prstGeom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4A2C9FD2-E818-471C-B3D0-74AF886DBFAD}" type="slidenum">
              <a:rPr lang="es-ES" sz="1800" smtClean="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  <a:cs typeface="+mn-cs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es-ES" sz="180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77570840"/>
      </p:ext>
    </p:extLst>
  </p:cSld>
  <p:clrMapOvr>
    <a:masterClrMapping/>
  </p:clrMapOvr>
</p:sldLayout>
</file>

<file path=ppt/slideLayouts/slideLayout16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9" descr="Powerpoint-footer-2013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1488" y="6003991"/>
            <a:ext cx="8545512" cy="881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5" name="Straight Connector 8"/>
          <p:cNvCxnSpPr/>
          <p:nvPr/>
        </p:nvCxnSpPr>
        <p:spPr>
          <a:xfrm>
            <a:off x="-41275" y="836613"/>
            <a:ext cx="10328275" cy="0"/>
          </a:xfrm>
          <a:prstGeom prst="line">
            <a:avLst/>
          </a:prstGeom>
          <a:ln w="44450">
            <a:solidFill>
              <a:srgbClr val="41A2A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Picture 6" descr="Powerpoint-footer-2013.jpg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03991"/>
            <a:ext cx="8545514" cy="881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 Box 11"/>
          <p:cNvSpPr txBox="1">
            <a:spLocks noChangeArrowheads="1"/>
          </p:cNvSpPr>
          <p:nvPr/>
        </p:nvSpPr>
        <p:spPr bwMode="auto">
          <a:xfrm>
            <a:off x="1498637" y="6143691"/>
            <a:ext cx="8696325" cy="690563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>
              <a:defRPr sz="2300">
                <a:solidFill>
                  <a:schemeClr val="tx1"/>
                </a:solidFill>
                <a:latin typeface="Tahoma" pitchFamily="34" charset="0"/>
                <a:ea typeface="MS PGothic" pitchFamily="34" charset="-128"/>
              </a:defRPr>
            </a:lvl1pPr>
            <a:lvl2pPr marL="742950" indent="-285750">
              <a:defRPr sz="2300">
                <a:solidFill>
                  <a:schemeClr val="tx1"/>
                </a:solidFill>
                <a:latin typeface="Tahoma" pitchFamily="34" charset="0"/>
                <a:ea typeface="MS PGothic" pitchFamily="34" charset="-128"/>
              </a:defRPr>
            </a:lvl2pPr>
            <a:lvl3pPr marL="1143000" indent="-228600">
              <a:defRPr sz="2300">
                <a:solidFill>
                  <a:schemeClr val="tx1"/>
                </a:solidFill>
                <a:latin typeface="Tahoma" pitchFamily="34" charset="0"/>
                <a:ea typeface="MS PGothic" pitchFamily="34" charset="-128"/>
              </a:defRPr>
            </a:lvl3pPr>
            <a:lvl4pPr marL="1600200" indent="-228600">
              <a:defRPr sz="2300">
                <a:solidFill>
                  <a:schemeClr val="tx1"/>
                </a:solidFill>
                <a:latin typeface="Tahoma" pitchFamily="34" charset="0"/>
                <a:ea typeface="MS PGothic" pitchFamily="34" charset="-128"/>
              </a:defRPr>
            </a:lvl4pPr>
            <a:lvl5pPr marL="2057400" indent="-228600">
              <a:defRPr sz="2300">
                <a:solidFill>
                  <a:schemeClr val="tx1"/>
                </a:solidFill>
                <a:latin typeface="Tahoma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ahoma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ahoma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ahoma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ahoma" pitchFamily="34" charset="0"/>
                <a:ea typeface="MS PGothic" pitchFamily="34" charset="-128"/>
              </a:defRPr>
            </a:lvl9pPr>
          </a:lstStyle>
          <a:p>
            <a:pPr algn="r" eaLnBrk="1" fontAlgn="auto" hangingPunct="1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es-ES" sz="1200" b="1">
                <a:solidFill>
                  <a:prstClr val="white"/>
                </a:solidFill>
                <a:latin typeface="Arial" pitchFamily="34" charset="0"/>
                <a:cs typeface="+mn-cs"/>
              </a:rPr>
              <a:t>Training workshop on vaccines, vaccine safety and false contraindications to vaccination</a:t>
            </a:r>
          </a:p>
          <a:p>
            <a:pPr algn="r" eaLnBrk="1" fontAlgn="auto" hangingPunct="1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es-ES" sz="1200">
                <a:solidFill>
                  <a:prstClr val="white"/>
                </a:solidFill>
                <a:latin typeface="Arial" pitchFamily="34" charset="0"/>
                <a:cs typeface="+mn-cs"/>
              </a:rPr>
              <a:t>Prof. F. Martinón-Torres / I. Rivero (Spain) / </a:t>
            </a:r>
            <a:r>
              <a:rPr lang="en-US" altLang="es-ES" sz="1200">
                <a:solidFill>
                  <a:srgbClr val="00B0F0"/>
                </a:solidFill>
                <a:latin typeface="Arial" pitchFamily="34" charset="0"/>
                <a:cs typeface="+mn-cs"/>
              </a:rPr>
              <a:t>www.genvip.org</a:t>
            </a:r>
            <a:endParaRPr lang="en-US" altLang="es-ES" sz="1200">
              <a:solidFill>
                <a:prstClr val="white"/>
              </a:solidFill>
              <a:latin typeface="Arial" pitchFamily="34" charset="0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692" y="35712"/>
            <a:ext cx="10061366" cy="648072"/>
          </a:xfrm>
        </p:spPr>
        <p:txBody>
          <a:bodyPr/>
          <a:lstStyle>
            <a:lvl1pPr>
              <a:defRPr sz="3200">
                <a:solidFill>
                  <a:srgbClr val="00558F"/>
                </a:solidFill>
              </a:defRPr>
            </a:lvl1pPr>
          </a:lstStyle>
          <a:p>
            <a:r>
              <a:rPr lang="es-ES_tradnl"/>
              <a:t>Clic para editar título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lnSpc>
                <a:spcPct val="110000"/>
              </a:lnSpc>
              <a:spcAft>
                <a:spcPts val="700"/>
              </a:spcAft>
              <a:defRPr/>
            </a:lvl1pPr>
            <a:lvl2pPr>
              <a:lnSpc>
                <a:spcPct val="110000"/>
              </a:lnSpc>
              <a:spcAft>
                <a:spcPts val="700"/>
              </a:spcAft>
              <a:defRPr/>
            </a:lvl2pPr>
            <a:lvl3pPr>
              <a:lnSpc>
                <a:spcPct val="110000"/>
              </a:lnSpc>
              <a:spcAft>
                <a:spcPts val="700"/>
              </a:spcAft>
              <a:defRPr/>
            </a:lvl3pPr>
            <a:lvl4pPr>
              <a:lnSpc>
                <a:spcPct val="110000"/>
              </a:lnSpc>
              <a:spcAft>
                <a:spcPts val="700"/>
              </a:spcAft>
              <a:defRPr/>
            </a:lvl4pPr>
            <a:lvl5pPr>
              <a:lnSpc>
                <a:spcPct val="110000"/>
              </a:lnSpc>
              <a:spcAft>
                <a:spcPts val="700"/>
              </a:spcAft>
              <a:defRPr/>
            </a:lvl5pPr>
          </a:lstStyle>
          <a:p>
            <a:pPr lvl="0"/>
            <a:r>
              <a:rPr lang="es-ES_tradnl"/>
              <a:t>Haga clic para modificar el estilo de texto del patrón</a:t>
            </a:r>
          </a:p>
          <a:p>
            <a:pPr lvl="1"/>
            <a:r>
              <a:rPr lang="es-ES_tradnl"/>
              <a:t>Segundo nivel</a:t>
            </a:r>
          </a:p>
          <a:p>
            <a:pPr lvl="2"/>
            <a:r>
              <a:rPr lang="es-ES_tradnl"/>
              <a:t>Tercer nivel</a:t>
            </a:r>
          </a:p>
          <a:p>
            <a:pPr lvl="3"/>
            <a:r>
              <a:rPr lang="es-ES_tradnl"/>
              <a:t>Cuarto nivel</a:t>
            </a:r>
          </a:p>
          <a:p>
            <a:pPr lvl="4"/>
            <a:r>
              <a:rPr lang="es-ES_tradnl"/>
              <a:t>Quinto nivel</a:t>
            </a:r>
            <a:endParaRPr lang="en-GB" dirty="0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0"/>
          </p:nvPr>
        </p:nvSpPr>
        <p:spPr>
          <a:xfrm>
            <a:off x="-415925" y="6592954"/>
            <a:ext cx="24003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>
                <a:solidFill>
                  <a:schemeClr val="bg1"/>
                </a:solidFill>
                <a:latin typeface="Calibri" pitchFamily="34" charset="0"/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ADEB9B6-471F-4F72-8113-1E05D540C319}" type="slidenum">
              <a:rPr lang="en-GB" altLang="es-ES" smtClean="0">
                <a:solidFill>
                  <a:prstClr val="white"/>
                </a:solidFill>
                <a:ea typeface="MS PGothic" pitchFamily="34" charset="-128"/>
                <a:cs typeface="+mn-cs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en-GB" altLang="es-ES">
              <a:solidFill>
                <a:prstClr val="white"/>
              </a:solidFill>
              <a:ea typeface="MS PGothic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40085021"/>
      </p:ext>
    </p:extLst>
  </p:cSld>
  <p:clrMapOvr>
    <a:masterClrMapping/>
  </p:clrMapOvr>
</p:sldLayout>
</file>

<file path=ppt/slideLayouts/slideLayout165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ítulo, text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533401" y="50800"/>
            <a:ext cx="8693150" cy="1092200"/>
          </a:xfrm>
        </p:spPr>
        <p:txBody>
          <a:bodyPr/>
          <a:lstStyle/>
          <a:p>
            <a:r>
              <a:rPr lang="es-ES_tradnl"/>
              <a:t>Clic para editar título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sz="half" idx="1"/>
          </p:nvPr>
        </p:nvSpPr>
        <p:spPr>
          <a:xfrm>
            <a:off x="771613" y="1981200"/>
            <a:ext cx="4295775" cy="4114800"/>
          </a:xfrm>
        </p:spPr>
        <p:txBody>
          <a:bodyPr/>
          <a:lstStyle/>
          <a:p>
            <a:pPr lvl="0"/>
            <a:r>
              <a:rPr lang="es-ES_tradnl"/>
              <a:t>Haga clic para modificar el estilo de texto del patrón</a:t>
            </a:r>
          </a:p>
          <a:p>
            <a:pPr lvl="1"/>
            <a:r>
              <a:rPr lang="es-ES_tradnl"/>
              <a:t>Segundo nivel</a:t>
            </a:r>
          </a:p>
          <a:p>
            <a:pPr lvl="2"/>
            <a:r>
              <a:rPr lang="es-ES_tradnl"/>
              <a:t>Tercer nivel</a:t>
            </a:r>
          </a:p>
          <a:p>
            <a:pPr lvl="3"/>
            <a:r>
              <a:rPr lang="es-ES_tradnl"/>
              <a:t>Cuarto nivel</a:t>
            </a:r>
          </a:p>
          <a:p>
            <a:pPr lvl="4"/>
            <a:r>
              <a:rPr lang="es-ES_tradnl"/>
              <a:t>Quinto nivel</a:t>
            </a:r>
            <a:endParaRPr lang="es-E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5219803" y="1981200"/>
            <a:ext cx="4295775" cy="4114800"/>
          </a:xfrm>
        </p:spPr>
        <p:txBody>
          <a:bodyPr/>
          <a:lstStyle/>
          <a:p>
            <a:pPr lvl="0"/>
            <a:r>
              <a:rPr lang="es-ES_tradnl"/>
              <a:t>Haga clic para modificar el estilo de texto del patrón</a:t>
            </a:r>
          </a:p>
          <a:p>
            <a:pPr lvl="1"/>
            <a:r>
              <a:rPr lang="es-ES_tradnl"/>
              <a:t>Segundo nivel</a:t>
            </a:r>
          </a:p>
          <a:p>
            <a:pPr lvl="2"/>
            <a:r>
              <a:rPr lang="es-ES_tradnl"/>
              <a:t>Tercer nivel</a:t>
            </a:r>
          </a:p>
          <a:p>
            <a:pPr lvl="3"/>
            <a:r>
              <a:rPr lang="es-ES_tradnl"/>
              <a:t>Cuarto nivel</a:t>
            </a:r>
          </a:p>
          <a:p>
            <a:pPr lvl="4"/>
            <a:r>
              <a:rPr lang="es-ES_tradnl"/>
              <a:t>Quinto nivel</a:t>
            </a:r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939305325"/>
      </p:ext>
    </p:extLst>
  </p:cSld>
  <p:clrMapOvr>
    <a:masterClrMapping/>
  </p:clrMapOvr>
</p:sldLayout>
</file>

<file path=ppt/slideLayouts/slideLayout16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Powerpoint-footer-2013.jpg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03981"/>
            <a:ext cx="8545514" cy="881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69540811"/>
      </p:ext>
    </p:extLst>
  </p:cSld>
  <p:clrMapOvr>
    <a:masterClrMapping/>
  </p:clrMapOvr>
  <p:transition>
    <p:wipe dir="r"/>
  </p:transition>
</p:sldLayout>
</file>

<file path=ppt/slideLayouts/slideLayout1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771525" y="2130468"/>
            <a:ext cx="8743950" cy="1470025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543050" y="3886200"/>
            <a:ext cx="72009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/>
              <a:t>Haga clic para modificar el estilo de subtítulo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>
          <a:xfrm>
            <a:off x="514350" y="6356393"/>
            <a:ext cx="2400300" cy="365125"/>
          </a:xfrm>
          <a:prstGeom prst="rect">
            <a:avLst/>
          </a:prstGeom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9A550B39-28D4-4DE2-8424-2619DE62A8DC}" type="datetimeFigureOut">
              <a:rPr lang="es-ES" sz="1800" smtClean="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  <a:cs typeface="+mn-cs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03/03/2020</a:t>
            </a:fld>
            <a:endParaRPr lang="es-ES" sz="180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3514725" y="6356393"/>
            <a:ext cx="3257550" cy="365125"/>
          </a:xfrm>
          <a:prstGeom prst="rect">
            <a:avLst/>
          </a:prstGeom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es-ES" sz="180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7372350" y="6356393"/>
            <a:ext cx="2400300" cy="365125"/>
          </a:xfrm>
          <a:prstGeom prst="rect">
            <a:avLst/>
          </a:prstGeom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4A2C9FD2-E818-471C-B3D0-74AF886DBFAD}" type="slidenum">
              <a:rPr lang="es-ES" sz="1800" smtClean="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  <a:cs typeface="+mn-cs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es-ES" sz="180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31221136"/>
      </p:ext>
    </p:extLst>
  </p:cSld>
  <p:clrMapOvr>
    <a:masterClrMapping/>
  </p:clrMapOvr>
</p:sldLayout>
</file>

<file path=ppt/slideLayouts/slideLayout16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9" descr="Powerpoint-footer-2013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1488" y="6003965"/>
            <a:ext cx="8545512" cy="881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5" name="Straight Connector 8"/>
          <p:cNvCxnSpPr/>
          <p:nvPr/>
        </p:nvCxnSpPr>
        <p:spPr>
          <a:xfrm>
            <a:off x="-41275" y="836613"/>
            <a:ext cx="10328275" cy="0"/>
          </a:xfrm>
          <a:prstGeom prst="line">
            <a:avLst/>
          </a:prstGeom>
          <a:ln w="44450">
            <a:solidFill>
              <a:srgbClr val="41A2A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Picture 6" descr="Powerpoint-footer-2013.jpg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03965"/>
            <a:ext cx="8545514" cy="881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 Box 11"/>
          <p:cNvSpPr txBox="1">
            <a:spLocks noChangeArrowheads="1"/>
          </p:cNvSpPr>
          <p:nvPr/>
        </p:nvSpPr>
        <p:spPr bwMode="auto">
          <a:xfrm>
            <a:off x="1498622" y="6143665"/>
            <a:ext cx="8696325" cy="690563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>
              <a:defRPr sz="2300">
                <a:solidFill>
                  <a:schemeClr val="tx1"/>
                </a:solidFill>
                <a:latin typeface="Tahoma" pitchFamily="34" charset="0"/>
                <a:ea typeface="MS PGothic" pitchFamily="34" charset="-128"/>
              </a:defRPr>
            </a:lvl1pPr>
            <a:lvl2pPr marL="742950" indent="-285750">
              <a:defRPr sz="2300">
                <a:solidFill>
                  <a:schemeClr val="tx1"/>
                </a:solidFill>
                <a:latin typeface="Tahoma" pitchFamily="34" charset="0"/>
                <a:ea typeface="MS PGothic" pitchFamily="34" charset="-128"/>
              </a:defRPr>
            </a:lvl2pPr>
            <a:lvl3pPr marL="1143000" indent="-228600">
              <a:defRPr sz="2300">
                <a:solidFill>
                  <a:schemeClr val="tx1"/>
                </a:solidFill>
                <a:latin typeface="Tahoma" pitchFamily="34" charset="0"/>
                <a:ea typeface="MS PGothic" pitchFamily="34" charset="-128"/>
              </a:defRPr>
            </a:lvl3pPr>
            <a:lvl4pPr marL="1600200" indent="-228600">
              <a:defRPr sz="2300">
                <a:solidFill>
                  <a:schemeClr val="tx1"/>
                </a:solidFill>
                <a:latin typeface="Tahoma" pitchFamily="34" charset="0"/>
                <a:ea typeface="MS PGothic" pitchFamily="34" charset="-128"/>
              </a:defRPr>
            </a:lvl4pPr>
            <a:lvl5pPr marL="2057400" indent="-228600">
              <a:defRPr sz="2300">
                <a:solidFill>
                  <a:schemeClr val="tx1"/>
                </a:solidFill>
                <a:latin typeface="Tahoma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ahoma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ahoma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ahoma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ahoma" pitchFamily="34" charset="0"/>
                <a:ea typeface="MS PGothic" pitchFamily="34" charset="-128"/>
              </a:defRPr>
            </a:lvl9pPr>
          </a:lstStyle>
          <a:p>
            <a:pPr algn="r" eaLnBrk="1" fontAlgn="auto" hangingPunct="1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es-ES" sz="1200" b="1">
                <a:solidFill>
                  <a:prstClr val="white"/>
                </a:solidFill>
                <a:latin typeface="Arial" pitchFamily="34" charset="0"/>
                <a:cs typeface="+mn-cs"/>
              </a:rPr>
              <a:t>Training workshop on vaccines, vaccine safety and false contraindications to vaccination</a:t>
            </a:r>
          </a:p>
          <a:p>
            <a:pPr algn="r" eaLnBrk="1" fontAlgn="auto" hangingPunct="1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es-ES" sz="1200">
                <a:solidFill>
                  <a:prstClr val="white"/>
                </a:solidFill>
                <a:latin typeface="Arial" pitchFamily="34" charset="0"/>
                <a:cs typeface="+mn-cs"/>
              </a:rPr>
              <a:t>Prof. F. Martinón-Torres / I. Rivero (Spain) / </a:t>
            </a:r>
            <a:r>
              <a:rPr lang="en-US" altLang="es-ES" sz="1200">
                <a:solidFill>
                  <a:srgbClr val="00B0F0"/>
                </a:solidFill>
                <a:latin typeface="Arial" pitchFamily="34" charset="0"/>
                <a:cs typeface="+mn-cs"/>
              </a:rPr>
              <a:t>www.genvip.org</a:t>
            </a:r>
            <a:endParaRPr lang="en-US" altLang="es-ES" sz="1200">
              <a:solidFill>
                <a:prstClr val="white"/>
              </a:solidFill>
              <a:latin typeface="Arial" pitchFamily="34" charset="0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692" y="35712"/>
            <a:ext cx="10061366" cy="648072"/>
          </a:xfrm>
        </p:spPr>
        <p:txBody>
          <a:bodyPr/>
          <a:lstStyle>
            <a:lvl1pPr>
              <a:defRPr sz="3200">
                <a:solidFill>
                  <a:srgbClr val="00558F"/>
                </a:solidFill>
              </a:defRPr>
            </a:lvl1pPr>
          </a:lstStyle>
          <a:p>
            <a:r>
              <a:rPr lang="es-ES_tradnl"/>
              <a:t>Clic para editar título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lnSpc>
                <a:spcPct val="110000"/>
              </a:lnSpc>
              <a:spcAft>
                <a:spcPts val="700"/>
              </a:spcAft>
              <a:defRPr/>
            </a:lvl1pPr>
            <a:lvl2pPr>
              <a:lnSpc>
                <a:spcPct val="110000"/>
              </a:lnSpc>
              <a:spcAft>
                <a:spcPts val="700"/>
              </a:spcAft>
              <a:defRPr/>
            </a:lvl2pPr>
            <a:lvl3pPr>
              <a:lnSpc>
                <a:spcPct val="110000"/>
              </a:lnSpc>
              <a:spcAft>
                <a:spcPts val="700"/>
              </a:spcAft>
              <a:defRPr/>
            </a:lvl3pPr>
            <a:lvl4pPr>
              <a:lnSpc>
                <a:spcPct val="110000"/>
              </a:lnSpc>
              <a:spcAft>
                <a:spcPts val="700"/>
              </a:spcAft>
              <a:defRPr/>
            </a:lvl4pPr>
            <a:lvl5pPr>
              <a:lnSpc>
                <a:spcPct val="110000"/>
              </a:lnSpc>
              <a:spcAft>
                <a:spcPts val="700"/>
              </a:spcAft>
              <a:defRPr/>
            </a:lvl5pPr>
          </a:lstStyle>
          <a:p>
            <a:pPr lvl="0"/>
            <a:r>
              <a:rPr lang="es-ES_tradnl"/>
              <a:t>Haga clic para modificar el estilo de texto del patrón</a:t>
            </a:r>
          </a:p>
          <a:p>
            <a:pPr lvl="1"/>
            <a:r>
              <a:rPr lang="es-ES_tradnl"/>
              <a:t>Segundo nivel</a:t>
            </a:r>
          </a:p>
          <a:p>
            <a:pPr lvl="2"/>
            <a:r>
              <a:rPr lang="es-ES_tradnl"/>
              <a:t>Tercer nivel</a:t>
            </a:r>
          </a:p>
          <a:p>
            <a:pPr lvl="3"/>
            <a:r>
              <a:rPr lang="es-ES_tradnl"/>
              <a:t>Cuarto nivel</a:t>
            </a:r>
          </a:p>
          <a:p>
            <a:pPr lvl="4"/>
            <a:r>
              <a:rPr lang="es-ES_tradnl"/>
              <a:t>Quinto nivel</a:t>
            </a:r>
            <a:endParaRPr lang="en-GB" dirty="0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0"/>
          </p:nvPr>
        </p:nvSpPr>
        <p:spPr>
          <a:xfrm>
            <a:off x="-415925" y="6592928"/>
            <a:ext cx="24003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>
                <a:solidFill>
                  <a:schemeClr val="bg1"/>
                </a:solidFill>
                <a:latin typeface="Calibri" pitchFamily="34" charset="0"/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ADEB9B6-471F-4F72-8113-1E05D540C319}" type="slidenum">
              <a:rPr lang="en-GB" altLang="es-ES" smtClean="0">
                <a:solidFill>
                  <a:prstClr val="white"/>
                </a:solidFill>
                <a:ea typeface="MS PGothic" pitchFamily="34" charset="-128"/>
                <a:cs typeface="+mn-cs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en-GB" altLang="es-ES">
              <a:solidFill>
                <a:prstClr val="white"/>
              </a:solidFill>
              <a:ea typeface="MS PGothic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2611094"/>
      </p:ext>
    </p:extLst>
  </p:cSld>
  <p:clrMapOvr>
    <a:masterClrMapping/>
  </p:clrMapOvr>
</p:sldLayout>
</file>

<file path=ppt/slideLayouts/slideLayout169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ítulo, text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533401" y="50800"/>
            <a:ext cx="8693150" cy="1092200"/>
          </a:xfrm>
        </p:spPr>
        <p:txBody>
          <a:bodyPr/>
          <a:lstStyle/>
          <a:p>
            <a:r>
              <a:rPr lang="es-ES_tradnl"/>
              <a:t>Clic para editar título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sz="half" idx="1"/>
          </p:nvPr>
        </p:nvSpPr>
        <p:spPr>
          <a:xfrm>
            <a:off x="771612" y="1981200"/>
            <a:ext cx="4295775" cy="4114800"/>
          </a:xfrm>
        </p:spPr>
        <p:txBody>
          <a:bodyPr/>
          <a:lstStyle/>
          <a:p>
            <a:pPr lvl="0"/>
            <a:r>
              <a:rPr lang="es-ES_tradnl"/>
              <a:t>Haga clic para modificar el estilo de texto del patrón</a:t>
            </a:r>
          </a:p>
          <a:p>
            <a:pPr lvl="1"/>
            <a:r>
              <a:rPr lang="es-ES_tradnl"/>
              <a:t>Segundo nivel</a:t>
            </a:r>
          </a:p>
          <a:p>
            <a:pPr lvl="2"/>
            <a:r>
              <a:rPr lang="es-ES_tradnl"/>
              <a:t>Tercer nivel</a:t>
            </a:r>
          </a:p>
          <a:p>
            <a:pPr lvl="3"/>
            <a:r>
              <a:rPr lang="es-ES_tradnl"/>
              <a:t>Cuarto nivel</a:t>
            </a:r>
          </a:p>
          <a:p>
            <a:pPr lvl="4"/>
            <a:r>
              <a:rPr lang="es-ES_tradnl"/>
              <a:t>Quinto nivel</a:t>
            </a:r>
            <a:endParaRPr lang="es-E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5219788" y="1981200"/>
            <a:ext cx="4295775" cy="4114800"/>
          </a:xfrm>
        </p:spPr>
        <p:txBody>
          <a:bodyPr/>
          <a:lstStyle/>
          <a:p>
            <a:pPr lvl="0"/>
            <a:r>
              <a:rPr lang="es-ES_tradnl"/>
              <a:t>Haga clic para modificar el estilo de texto del patrón</a:t>
            </a:r>
          </a:p>
          <a:p>
            <a:pPr lvl="1"/>
            <a:r>
              <a:rPr lang="es-ES_tradnl"/>
              <a:t>Segundo nivel</a:t>
            </a:r>
          </a:p>
          <a:p>
            <a:pPr lvl="2"/>
            <a:r>
              <a:rPr lang="es-ES_tradnl"/>
              <a:t>Tercer nivel</a:t>
            </a:r>
          </a:p>
          <a:p>
            <a:pPr lvl="3"/>
            <a:r>
              <a:rPr lang="es-ES_tradnl"/>
              <a:t>Cuarto nivel</a:t>
            </a:r>
          </a:p>
          <a:p>
            <a:pPr lvl="4"/>
            <a:r>
              <a:rPr lang="es-ES_tradnl"/>
              <a:t>Quinto nivel</a:t>
            </a:r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56064962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401178124"/>
      </p:ext>
    </p:extLst>
  </p:cSld>
  <p:clrMapOvr>
    <a:masterClrMapping/>
  </p:clrMapOvr>
  <p:transition>
    <p:wipe dir="r"/>
  </p:transition>
</p:sldLayout>
</file>

<file path=ppt/slideLayouts/slideLayout17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Powerpoint-footer-2013.jpg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03955"/>
            <a:ext cx="8545514" cy="881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2664141"/>
      </p:ext>
    </p:extLst>
  </p:cSld>
  <p:clrMapOvr>
    <a:masterClrMapping/>
  </p:clrMapOvr>
  <p:transition>
    <p:wipe dir="r"/>
  </p:transition>
</p:sldLayout>
</file>

<file path=ppt/slideLayouts/slideLayout171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>
  <p:cSld name="Title, Text and Clip 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71675" y="457200"/>
            <a:ext cx="68580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1971675" y="1828800"/>
            <a:ext cx="3343275" cy="4114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lipArt Placeholder 3"/>
          <p:cNvSpPr>
            <a:spLocks noGrp="1"/>
          </p:cNvSpPr>
          <p:nvPr>
            <p:ph type="clipArt" sz="half" idx="2"/>
          </p:nvPr>
        </p:nvSpPr>
        <p:spPr>
          <a:xfrm>
            <a:off x="5486400" y="1828800"/>
            <a:ext cx="3343275" cy="4114800"/>
          </a:xfrm>
        </p:spPr>
        <p:txBody>
          <a:bodyPr/>
          <a:lstStyle/>
          <a:p>
            <a:pPr lvl="0"/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153319322"/>
      </p:ext>
    </p:extLst>
  </p:cSld>
  <p:clrMapOvr>
    <a:masterClrMapping/>
  </p:clrMapOvr>
</p:sldLayout>
</file>

<file path=ppt/slideLayouts/slideLayout1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771525" y="2130442"/>
            <a:ext cx="8743950" cy="1470025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543050" y="3886200"/>
            <a:ext cx="72009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/>
              <a:t>Haga clic para modificar el estilo de subtítulo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>
          <a:xfrm>
            <a:off x="514350" y="6356367"/>
            <a:ext cx="2400300" cy="365125"/>
          </a:xfrm>
          <a:prstGeom prst="rect">
            <a:avLst/>
          </a:prstGeom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9A550B39-28D4-4DE2-8424-2619DE62A8DC}" type="datetimeFigureOut">
              <a:rPr lang="es-ES" sz="1800" smtClean="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  <a:cs typeface="+mn-cs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03/03/2020</a:t>
            </a:fld>
            <a:endParaRPr lang="es-ES" sz="180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3514725" y="6356367"/>
            <a:ext cx="3257550" cy="365125"/>
          </a:xfrm>
          <a:prstGeom prst="rect">
            <a:avLst/>
          </a:prstGeom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es-ES" sz="180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7372350" y="6356367"/>
            <a:ext cx="2400300" cy="365125"/>
          </a:xfrm>
          <a:prstGeom prst="rect">
            <a:avLst/>
          </a:prstGeom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4A2C9FD2-E818-471C-B3D0-74AF886DBFAD}" type="slidenum">
              <a:rPr lang="es-ES" sz="1800" smtClean="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  <a:cs typeface="+mn-cs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es-ES" sz="180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57092183"/>
      </p:ext>
    </p:extLst>
  </p:cSld>
  <p:clrMapOvr>
    <a:masterClrMapping/>
  </p:clrMapOvr>
</p:sldLayout>
</file>

<file path=ppt/slideLayouts/slideLayout17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9" descr="Powerpoint-footer-2013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1488" y="6003931"/>
            <a:ext cx="8545512" cy="881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5" name="Straight Connector 8"/>
          <p:cNvCxnSpPr/>
          <p:nvPr/>
        </p:nvCxnSpPr>
        <p:spPr>
          <a:xfrm>
            <a:off x="-41275" y="836613"/>
            <a:ext cx="10328275" cy="0"/>
          </a:xfrm>
          <a:prstGeom prst="line">
            <a:avLst/>
          </a:prstGeom>
          <a:ln w="44450">
            <a:solidFill>
              <a:srgbClr val="41A2A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Picture 6" descr="Powerpoint-footer-2013.jpg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03931"/>
            <a:ext cx="8545514" cy="881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 Box 11"/>
          <p:cNvSpPr txBox="1">
            <a:spLocks noChangeArrowheads="1"/>
          </p:cNvSpPr>
          <p:nvPr/>
        </p:nvSpPr>
        <p:spPr bwMode="auto">
          <a:xfrm>
            <a:off x="1498603" y="6143631"/>
            <a:ext cx="8696325" cy="690563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>
              <a:defRPr sz="2300">
                <a:solidFill>
                  <a:schemeClr val="tx1"/>
                </a:solidFill>
                <a:latin typeface="Tahoma" pitchFamily="34" charset="0"/>
                <a:ea typeface="MS PGothic" pitchFamily="34" charset="-128"/>
              </a:defRPr>
            </a:lvl1pPr>
            <a:lvl2pPr marL="742950" indent="-285750">
              <a:defRPr sz="2300">
                <a:solidFill>
                  <a:schemeClr val="tx1"/>
                </a:solidFill>
                <a:latin typeface="Tahoma" pitchFamily="34" charset="0"/>
                <a:ea typeface="MS PGothic" pitchFamily="34" charset="-128"/>
              </a:defRPr>
            </a:lvl2pPr>
            <a:lvl3pPr marL="1143000" indent="-228600">
              <a:defRPr sz="2300">
                <a:solidFill>
                  <a:schemeClr val="tx1"/>
                </a:solidFill>
                <a:latin typeface="Tahoma" pitchFamily="34" charset="0"/>
                <a:ea typeface="MS PGothic" pitchFamily="34" charset="-128"/>
              </a:defRPr>
            </a:lvl3pPr>
            <a:lvl4pPr marL="1600200" indent="-228600">
              <a:defRPr sz="2300">
                <a:solidFill>
                  <a:schemeClr val="tx1"/>
                </a:solidFill>
                <a:latin typeface="Tahoma" pitchFamily="34" charset="0"/>
                <a:ea typeface="MS PGothic" pitchFamily="34" charset="-128"/>
              </a:defRPr>
            </a:lvl4pPr>
            <a:lvl5pPr marL="2057400" indent="-228600">
              <a:defRPr sz="2300">
                <a:solidFill>
                  <a:schemeClr val="tx1"/>
                </a:solidFill>
                <a:latin typeface="Tahoma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ahoma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ahoma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ahoma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ahoma" pitchFamily="34" charset="0"/>
                <a:ea typeface="MS PGothic" pitchFamily="34" charset="-128"/>
              </a:defRPr>
            </a:lvl9pPr>
          </a:lstStyle>
          <a:p>
            <a:pPr algn="r" eaLnBrk="1" hangingPunct="1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es-ES" sz="1200" b="1">
                <a:solidFill>
                  <a:prstClr val="white"/>
                </a:solidFill>
                <a:latin typeface="Arial" pitchFamily="34" charset="0"/>
                <a:cs typeface="+mn-cs"/>
              </a:rPr>
              <a:t>Training workshop on vaccines, vaccine safety and false contraindications to vaccination</a:t>
            </a:r>
          </a:p>
          <a:p>
            <a:pPr algn="r" eaLnBrk="1" hangingPunct="1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es-ES" sz="1200">
                <a:solidFill>
                  <a:prstClr val="white"/>
                </a:solidFill>
                <a:latin typeface="Arial" pitchFamily="34" charset="0"/>
                <a:cs typeface="+mn-cs"/>
              </a:rPr>
              <a:t>Prof. F. Martinón-Torres / I. Rivero (Spain) / </a:t>
            </a:r>
            <a:r>
              <a:rPr lang="en-US" altLang="es-ES" sz="1200">
                <a:solidFill>
                  <a:srgbClr val="00B0F0"/>
                </a:solidFill>
                <a:latin typeface="Arial" pitchFamily="34" charset="0"/>
                <a:cs typeface="+mn-cs"/>
              </a:rPr>
              <a:t>www.genvip.org</a:t>
            </a:r>
            <a:endParaRPr lang="en-US" altLang="es-ES" sz="1200">
              <a:solidFill>
                <a:prstClr val="white"/>
              </a:solidFill>
              <a:latin typeface="Arial" pitchFamily="34" charset="0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692" y="35712"/>
            <a:ext cx="10061366" cy="648072"/>
          </a:xfrm>
        </p:spPr>
        <p:txBody>
          <a:bodyPr/>
          <a:lstStyle>
            <a:lvl1pPr>
              <a:defRPr sz="3200">
                <a:solidFill>
                  <a:srgbClr val="00558F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lnSpc>
                <a:spcPct val="110000"/>
              </a:lnSpc>
              <a:spcAft>
                <a:spcPts val="700"/>
              </a:spcAft>
              <a:defRPr/>
            </a:lvl1pPr>
            <a:lvl2pPr>
              <a:lnSpc>
                <a:spcPct val="110000"/>
              </a:lnSpc>
              <a:spcAft>
                <a:spcPts val="700"/>
              </a:spcAft>
              <a:defRPr/>
            </a:lvl2pPr>
            <a:lvl3pPr>
              <a:lnSpc>
                <a:spcPct val="110000"/>
              </a:lnSpc>
              <a:spcAft>
                <a:spcPts val="700"/>
              </a:spcAft>
              <a:defRPr/>
            </a:lvl3pPr>
            <a:lvl4pPr>
              <a:lnSpc>
                <a:spcPct val="110000"/>
              </a:lnSpc>
              <a:spcAft>
                <a:spcPts val="700"/>
              </a:spcAft>
              <a:defRPr/>
            </a:lvl4pPr>
            <a:lvl5pPr>
              <a:lnSpc>
                <a:spcPct val="110000"/>
              </a:lnSpc>
              <a:spcAft>
                <a:spcPts val="700"/>
              </a:spcAft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0"/>
          </p:nvPr>
        </p:nvSpPr>
        <p:spPr>
          <a:xfrm>
            <a:off x="-415925" y="6592894"/>
            <a:ext cx="24003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>
                <a:solidFill>
                  <a:schemeClr val="bg1"/>
                </a:solidFill>
                <a:latin typeface="Calibri" pitchFamily="34" charset="0"/>
              </a:defRPr>
            </a:lvl1pPr>
          </a:lstStyle>
          <a:p>
            <a:fld id="{0ADEB9B6-471F-4F72-8113-1E05D540C319}" type="slidenum">
              <a:rPr lang="en-GB" altLang="es-ES" smtClean="0">
                <a:solidFill>
                  <a:prstClr val="white"/>
                </a:solidFill>
                <a:ea typeface="MS PGothic" pitchFamily="34" charset="-128"/>
                <a:cs typeface="+mn-cs"/>
              </a:rPr>
              <a:pPr/>
              <a:t>‹#›</a:t>
            </a:fld>
            <a:endParaRPr lang="en-GB" altLang="es-ES">
              <a:solidFill>
                <a:prstClr val="white"/>
              </a:solidFill>
              <a:ea typeface="MS PGothic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90531438"/>
      </p:ext>
    </p:extLst>
  </p:cSld>
  <p:clrMapOvr>
    <a:masterClrMapping/>
  </p:clrMapOvr>
</p:sldLayout>
</file>

<file path=ppt/slideLayouts/slideLayout17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Powerpoint-footer-2013.jpg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04033"/>
            <a:ext cx="8545514" cy="881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Slide Number Placeholder 5"/>
          <p:cNvSpPr>
            <a:spLocks noGrp="1"/>
          </p:cNvSpPr>
          <p:nvPr>
            <p:ph type="sldNum" sz="quarter" idx="10"/>
          </p:nvPr>
        </p:nvSpPr>
        <p:spPr>
          <a:xfrm>
            <a:off x="-415925" y="6592996"/>
            <a:ext cx="24003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>
                <a:solidFill>
                  <a:srgbClr val="FFFFFF"/>
                </a:solidFill>
                <a:latin typeface="Calibri" charset="0"/>
              </a:defRPr>
            </a:lvl1pPr>
          </a:lstStyle>
          <a:p>
            <a:fld id="{9E48504B-0456-9244-8E0E-8907F4F5AA6F}" type="slidenum">
              <a:rPr lang="en-GB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3982326"/>
      </p:ext>
    </p:extLst>
  </p:cSld>
  <p:clrMapOvr>
    <a:masterClrMapping/>
  </p:clrMapOvr>
</p:sldLayout>
</file>

<file path=ppt/slideLayouts/slideLayout17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</p:spTree>
    <p:extLst>
      <p:ext uri="{BB962C8B-B14F-4D97-AF65-F5344CB8AC3E}">
        <p14:creationId xmlns:p14="http://schemas.microsoft.com/office/powerpoint/2010/main" val="3076643687"/>
      </p:ext>
    </p:extLst>
  </p:cSld>
  <p:clrMapOvr>
    <a:masterClrMapping/>
  </p:clrMapOvr>
</p:sldLayout>
</file>

<file path=ppt/slideLayouts/slideLayout176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ítulo, text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533401" y="50800"/>
            <a:ext cx="8693150" cy="1092200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texto"/>
          <p:cNvSpPr>
            <a:spLocks noGrp="1"/>
          </p:cNvSpPr>
          <p:nvPr>
            <p:ph type="body" sz="half" idx="1"/>
          </p:nvPr>
        </p:nvSpPr>
        <p:spPr>
          <a:xfrm>
            <a:off x="771590" y="1981200"/>
            <a:ext cx="4295775" cy="4114800"/>
          </a:xfr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5219766" y="1981200"/>
            <a:ext cx="4295775" cy="4114800"/>
          </a:xfr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</p:spTree>
    <p:extLst>
      <p:ext uri="{BB962C8B-B14F-4D97-AF65-F5344CB8AC3E}">
        <p14:creationId xmlns:p14="http://schemas.microsoft.com/office/powerpoint/2010/main" val="1599908977"/>
      </p:ext>
    </p:extLst>
  </p:cSld>
  <p:clrMapOvr>
    <a:masterClrMapping/>
  </p:clrMapOvr>
</p:sldLayout>
</file>

<file path=ppt/slideLayouts/slideLayout17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771525" y="2130832"/>
            <a:ext cx="8743950" cy="1470025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543050" y="3886200"/>
            <a:ext cx="72009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/>
              <a:t>Haga clic para modificar el estilo de subtítulo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99319B-FEDA-45DA-BF3B-CB4E0840AFFB}" type="datetimeFigureOut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03/03/2020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62580C-18F0-4F60-A3EA-A595AA1D7FAA}" type="slidenum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4764050"/>
      </p:ext>
    </p:extLst>
  </p:cSld>
  <p:clrMapOvr>
    <a:masterClrMapping/>
  </p:clrMapOvr>
  <p:transition/>
</p:sldLayout>
</file>

<file path=ppt/slideLayouts/slideLayout17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99319B-FEDA-45DA-BF3B-CB4E0840AFFB}" type="datetimeFigureOut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03/03/2020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62580C-18F0-4F60-A3EA-A595AA1D7FAA}" type="slidenum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8653435"/>
      </p:ext>
    </p:extLst>
  </p:cSld>
  <p:clrMapOvr>
    <a:masterClrMapping/>
  </p:clrMapOvr>
  <p:transition/>
</p:sldLayout>
</file>

<file path=ppt/slideLayouts/slideLayout17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812602" y="4407307"/>
            <a:ext cx="874395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812602" y="2906713"/>
            <a:ext cx="874395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99319B-FEDA-45DA-BF3B-CB4E0840AFFB}" type="datetimeFigureOut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03/03/2020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62580C-18F0-4F60-A3EA-A595AA1D7FAA}" type="slidenum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8411806"/>
      </p:ext>
    </p:extLst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70908142"/>
      </p:ext>
    </p:extLst>
  </p:cSld>
  <p:clrMapOvr>
    <a:masterClrMapping/>
  </p:clrMapOvr>
  <p:transition>
    <p:wipe dir="r"/>
  </p:transition>
</p:sldLayout>
</file>

<file path=ppt/slideLayouts/slideLayout18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514350" y="1600206"/>
            <a:ext cx="45434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5229225" y="1600206"/>
            <a:ext cx="45434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99319B-FEDA-45DA-BF3B-CB4E0840AFFB}" type="datetimeFigureOut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03/03/2020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62580C-18F0-4F60-A3EA-A595AA1D7FAA}" type="slidenum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8798307"/>
      </p:ext>
    </p:extLst>
  </p:cSld>
  <p:clrMapOvr>
    <a:masterClrMapping/>
  </p:clrMapOvr>
  <p:transition/>
</p:sldLayout>
</file>

<file path=ppt/slideLayouts/slideLayout18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514350" y="1535113"/>
            <a:ext cx="454521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514350" y="2174875"/>
            <a:ext cx="454521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5225832" y="1535113"/>
            <a:ext cx="454699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5225832" y="2174875"/>
            <a:ext cx="454699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99319B-FEDA-45DA-BF3B-CB4E0840AFFB}" type="datetimeFigureOut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03/03/2020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62580C-18F0-4F60-A3EA-A595AA1D7FAA}" type="slidenum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1216408"/>
      </p:ext>
    </p:extLst>
  </p:cSld>
  <p:clrMapOvr>
    <a:masterClrMapping/>
  </p:clrMapOvr>
  <p:transition/>
</p:sldLayout>
</file>

<file path=ppt/slideLayouts/slideLayout18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99319B-FEDA-45DA-BF3B-CB4E0840AFFB}" type="datetimeFigureOut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03/03/2020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62580C-18F0-4F60-A3EA-A595AA1D7FAA}" type="slidenum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8009705"/>
      </p:ext>
    </p:extLst>
  </p:cSld>
  <p:clrMapOvr>
    <a:masterClrMapping/>
  </p:clrMapOvr>
  <p:transition/>
</p:sldLayout>
</file>

<file path=ppt/slideLayouts/slideLayout18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99319B-FEDA-45DA-BF3B-CB4E0840AFFB}" type="datetimeFigureOut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03/03/2020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62580C-18F0-4F60-A3EA-A595AA1D7FAA}" type="slidenum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3686013"/>
      </p:ext>
    </p:extLst>
  </p:cSld>
  <p:clrMapOvr>
    <a:masterClrMapping/>
  </p:clrMapOvr>
  <p:transition/>
</p:sldLayout>
</file>

<file path=ppt/slideLayouts/slideLayout18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514355" y="273050"/>
            <a:ext cx="3384352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021931" y="273122"/>
            <a:ext cx="575071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514355" y="1435103"/>
            <a:ext cx="3384352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99319B-FEDA-45DA-BF3B-CB4E0840AFFB}" type="datetimeFigureOut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03/03/2020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62580C-18F0-4F60-A3EA-A595AA1D7FAA}" type="slidenum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6608445"/>
      </p:ext>
    </p:extLst>
  </p:cSld>
  <p:clrMapOvr>
    <a:masterClrMapping/>
  </p:clrMapOvr>
  <p:transition/>
</p:sldLayout>
</file>

<file path=ppt/slideLayouts/slideLayout18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2016324" y="4800600"/>
            <a:ext cx="6172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2016324" y="612775"/>
            <a:ext cx="6172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2016324" y="5367338"/>
            <a:ext cx="6172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99319B-FEDA-45DA-BF3B-CB4E0840AFFB}" type="datetimeFigureOut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03/03/2020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62580C-18F0-4F60-A3EA-A595AA1D7FAA}" type="slidenum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4602314"/>
      </p:ext>
    </p:extLst>
  </p:cSld>
  <p:clrMapOvr>
    <a:masterClrMapping/>
  </p:clrMapOvr>
  <p:transition/>
</p:sldLayout>
</file>

<file path=ppt/slideLayouts/slideLayout18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99319B-FEDA-45DA-BF3B-CB4E0840AFFB}" type="datetimeFigureOut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03/03/2020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62580C-18F0-4F60-A3EA-A595AA1D7FAA}" type="slidenum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4679029"/>
      </p:ext>
    </p:extLst>
  </p:cSld>
  <p:clrMapOvr>
    <a:masterClrMapping/>
  </p:clrMapOvr>
  <p:transition/>
</p:sldLayout>
</file>

<file path=ppt/slideLayouts/slideLayout1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7458075" y="274709"/>
            <a:ext cx="2314575" cy="5851525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514350" y="274709"/>
            <a:ext cx="6772275" cy="5851525"/>
          </a:xfrm>
        </p:spPr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99319B-FEDA-45DA-BF3B-CB4E0840AFFB}" type="datetimeFigureOut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03/03/2020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62580C-18F0-4F60-A3EA-A595AA1D7FAA}" type="slidenum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6959678"/>
      </p:ext>
    </p:extLst>
  </p:cSld>
  <p:clrMapOvr>
    <a:masterClrMapping/>
  </p:clrMapOvr>
  <p:transition/>
</p:sldLayout>
</file>

<file path=ppt/slideLayouts/slideLayout18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9" descr="Powerpoint-footer-2013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1488" y="6003925"/>
            <a:ext cx="8545512" cy="881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5" name="Straight Connector 8"/>
          <p:cNvCxnSpPr/>
          <p:nvPr/>
        </p:nvCxnSpPr>
        <p:spPr>
          <a:xfrm>
            <a:off x="-41275" y="836613"/>
            <a:ext cx="10328275" cy="0"/>
          </a:xfrm>
          <a:prstGeom prst="line">
            <a:avLst/>
          </a:prstGeom>
          <a:ln w="44450">
            <a:solidFill>
              <a:srgbClr val="41A2A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Picture 6" descr="Powerpoint-footer-2013.jpg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03925"/>
            <a:ext cx="8545513" cy="881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 Box 11"/>
          <p:cNvSpPr txBox="1">
            <a:spLocks noChangeArrowheads="1"/>
          </p:cNvSpPr>
          <p:nvPr/>
        </p:nvSpPr>
        <p:spPr bwMode="auto">
          <a:xfrm>
            <a:off x="1498600" y="6143625"/>
            <a:ext cx="8696325" cy="690563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>
              <a:defRPr sz="2300">
                <a:solidFill>
                  <a:schemeClr val="tx1"/>
                </a:solidFill>
                <a:latin typeface="Tahoma" charset="0"/>
                <a:ea typeface="MS PGothic" charset="0"/>
                <a:cs typeface="MS PGothic" charset="0"/>
              </a:defRPr>
            </a:lvl1pPr>
            <a:lvl2pPr marL="742950" indent="-285750">
              <a:defRPr sz="2300">
                <a:solidFill>
                  <a:schemeClr val="tx1"/>
                </a:solidFill>
                <a:latin typeface="Tahoma" charset="0"/>
                <a:ea typeface="MS PGothic" charset="0"/>
                <a:cs typeface="MS PGothic" charset="0"/>
              </a:defRPr>
            </a:lvl2pPr>
            <a:lvl3pPr marL="1143000" indent="-228600">
              <a:defRPr sz="2300">
                <a:solidFill>
                  <a:schemeClr val="tx1"/>
                </a:solidFill>
                <a:latin typeface="Tahoma" charset="0"/>
                <a:ea typeface="MS PGothic" charset="0"/>
                <a:cs typeface="MS PGothic" charset="0"/>
              </a:defRPr>
            </a:lvl3pPr>
            <a:lvl4pPr marL="1600200" indent="-228600">
              <a:defRPr sz="2300">
                <a:solidFill>
                  <a:schemeClr val="tx1"/>
                </a:solidFill>
                <a:latin typeface="Tahoma" charset="0"/>
                <a:ea typeface="MS PGothic" charset="0"/>
                <a:cs typeface="MS PGothic" charset="0"/>
              </a:defRPr>
            </a:lvl4pPr>
            <a:lvl5pPr marL="2057400" indent="-228600">
              <a:defRPr sz="2300">
                <a:solidFill>
                  <a:schemeClr val="tx1"/>
                </a:solidFill>
                <a:latin typeface="Tahoma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ahoma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ahoma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ahoma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ahoma" charset="0"/>
                <a:ea typeface="MS PGothic" charset="0"/>
                <a:cs typeface="MS PGothic" charset="0"/>
              </a:defRPr>
            </a:lvl9pPr>
          </a:lstStyle>
          <a:p>
            <a:pPr algn="r" eaLnBrk="1" hangingPunct="1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defRPr/>
            </a:pPr>
            <a:r>
              <a:rPr lang="en-US" sz="1200" b="1">
                <a:solidFill>
                  <a:srgbClr val="FFFFFF"/>
                </a:solidFill>
                <a:latin typeface="Arial" charset="0"/>
              </a:rPr>
              <a:t>Training workshop on vaccines, vaccine safety and false contraindications to vaccination</a:t>
            </a:r>
          </a:p>
          <a:p>
            <a:pPr algn="r" eaLnBrk="1" hangingPunct="1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defRPr/>
            </a:pPr>
            <a:r>
              <a:rPr lang="en-US" sz="1200">
                <a:solidFill>
                  <a:srgbClr val="FFFFFF"/>
                </a:solidFill>
                <a:latin typeface="Arial" charset="0"/>
              </a:rPr>
              <a:t>Prof. F. Martinón-Torres / I. Rivero (Spain) / </a:t>
            </a:r>
            <a:r>
              <a:rPr lang="en-US" sz="1200">
                <a:solidFill>
                  <a:srgbClr val="00B0F0"/>
                </a:solidFill>
                <a:latin typeface="Arial" charset="0"/>
              </a:rPr>
              <a:t>www.genvip.org</a:t>
            </a:r>
            <a:endParaRPr lang="en-US" sz="1200">
              <a:solidFill>
                <a:srgbClr val="FFFFFF"/>
              </a:solidFill>
              <a:latin typeface="Arial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692" y="35712"/>
            <a:ext cx="10061366" cy="648072"/>
          </a:xfrm>
        </p:spPr>
        <p:txBody>
          <a:bodyPr/>
          <a:lstStyle>
            <a:lvl1pPr>
              <a:defRPr sz="3200">
                <a:solidFill>
                  <a:srgbClr val="00558F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lnSpc>
                <a:spcPct val="110000"/>
              </a:lnSpc>
              <a:spcAft>
                <a:spcPts val="700"/>
              </a:spcAft>
              <a:defRPr/>
            </a:lvl1pPr>
            <a:lvl2pPr>
              <a:lnSpc>
                <a:spcPct val="110000"/>
              </a:lnSpc>
              <a:spcAft>
                <a:spcPts val="700"/>
              </a:spcAft>
              <a:defRPr/>
            </a:lvl2pPr>
            <a:lvl3pPr>
              <a:lnSpc>
                <a:spcPct val="110000"/>
              </a:lnSpc>
              <a:spcAft>
                <a:spcPts val="700"/>
              </a:spcAft>
              <a:defRPr/>
            </a:lvl3pPr>
            <a:lvl4pPr>
              <a:lnSpc>
                <a:spcPct val="110000"/>
              </a:lnSpc>
              <a:spcAft>
                <a:spcPts val="700"/>
              </a:spcAft>
              <a:defRPr/>
            </a:lvl4pPr>
            <a:lvl5pPr>
              <a:lnSpc>
                <a:spcPct val="110000"/>
              </a:lnSpc>
              <a:spcAft>
                <a:spcPts val="700"/>
              </a:spcAft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0"/>
          </p:nvPr>
        </p:nvSpPr>
        <p:spPr>
          <a:xfrm>
            <a:off x="-415925" y="6592888"/>
            <a:ext cx="24003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>
                <a:solidFill>
                  <a:srgbClr val="FFFFFF"/>
                </a:solidFill>
                <a:latin typeface="Calibri" charset="0"/>
              </a:defRPr>
            </a:lvl1pPr>
          </a:lstStyle>
          <a:p>
            <a:fld id="{CB3D88F8-340A-634C-95BB-5C16AE5909BF}" type="slidenum">
              <a:rPr lang="en-GB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60134700"/>
      </p:ext>
    </p:extLst>
  </p:cSld>
  <p:clrMapOvr>
    <a:masterClrMapping/>
  </p:clrMapOvr>
</p:sldLayout>
</file>

<file path=ppt/slideLayouts/slideLayout189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ítulo, text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533401" y="50800"/>
            <a:ext cx="8693150" cy="1092200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texto"/>
          <p:cNvSpPr>
            <a:spLocks noGrp="1"/>
          </p:cNvSpPr>
          <p:nvPr>
            <p:ph type="body" sz="half" idx="1"/>
          </p:nvPr>
        </p:nvSpPr>
        <p:spPr>
          <a:xfrm>
            <a:off x="771533" y="1981200"/>
            <a:ext cx="4295775" cy="4114800"/>
          </a:xfr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5219708" y="1981200"/>
            <a:ext cx="4295775" cy="4114800"/>
          </a:xfr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</p:spTree>
    <p:extLst>
      <p:ext uri="{BB962C8B-B14F-4D97-AF65-F5344CB8AC3E}">
        <p14:creationId xmlns:p14="http://schemas.microsoft.com/office/powerpoint/2010/main" val="782669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514357" y="273050"/>
            <a:ext cx="3384550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022732" y="273521"/>
            <a:ext cx="5749925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514357" y="1435103"/>
            <a:ext cx="3384550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</p:spTree>
    <p:extLst>
      <p:ext uri="{BB962C8B-B14F-4D97-AF65-F5344CB8AC3E}">
        <p14:creationId xmlns:p14="http://schemas.microsoft.com/office/powerpoint/2010/main" val="1580295393"/>
      </p:ext>
    </p:extLst>
  </p:cSld>
  <p:clrMapOvr>
    <a:masterClrMapping/>
  </p:clrMapOvr>
  <p:transition>
    <p:wipe dir="r"/>
  </p:transition>
</p:sldLayout>
</file>

<file path=ppt/slideLayouts/slideLayout19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3 Marcador de fecha"/>
          <p:cNvSpPr>
            <a:spLocks noGrp="1"/>
          </p:cNvSpPr>
          <p:nvPr>
            <p:ph type="dt" sz="half" idx="10"/>
          </p:nvPr>
        </p:nvSpPr>
        <p:spPr>
          <a:xfrm>
            <a:off x="514350" y="6356350"/>
            <a:ext cx="24003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_tradnl">
              <a:solidFill>
                <a:prstClr val="black"/>
              </a:solidFill>
            </a:endParaRPr>
          </a:p>
        </p:txBody>
      </p:sp>
      <p:sp>
        <p:nvSpPr>
          <p:cNvPr id="3" name="4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3514725" y="6356350"/>
            <a:ext cx="325755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_tradnl">
              <a:solidFill>
                <a:prstClr val="black"/>
              </a:solidFill>
            </a:endParaRPr>
          </a:p>
        </p:txBody>
      </p:sp>
      <p:sp>
        <p:nvSpPr>
          <p:cNvPr id="4" name="5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7372350" y="6356350"/>
            <a:ext cx="24003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BF5A001-60E0-4FBF-B0F5-8015ADA616CB}" type="slidenum">
              <a:rPr lang="es-ES_tradnl" altLang="en-US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s-ES_tradnl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4571854"/>
      </p:ext>
    </p:extLst>
  </p:cSld>
  <p:clrMapOvr>
    <a:masterClrMapping/>
  </p:clrMapOvr>
</p:sldLayout>
</file>

<file path=ppt/slideLayouts/slideLayout19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9" descr="Powerpoint-footer-2013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1488" y="6003925"/>
            <a:ext cx="8545512" cy="881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5" name="Straight Connector 8"/>
          <p:cNvCxnSpPr/>
          <p:nvPr/>
        </p:nvCxnSpPr>
        <p:spPr>
          <a:xfrm>
            <a:off x="-41275" y="836613"/>
            <a:ext cx="10328275" cy="0"/>
          </a:xfrm>
          <a:prstGeom prst="line">
            <a:avLst/>
          </a:prstGeom>
          <a:ln w="44450">
            <a:solidFill>
              <a:srgbClr val="41A2A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Picture 6" descr="Powerpoint-footer-2013.jpg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03925"/>
            <a:ext cx="8545513" cy="881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 Box 11"/>
          <p:cNvSpPr txBox="1">
            <a:spLocks noChangeArrowheads="1"/>
          </p:cNvSpPr>
          <p:nvPr/>
        </p:nvSpPr>
        <p:spPr bwMode="auto">
          <a:xfrm>
            <a:off x="1498600" y="6143625"/>
            <a:ext cx="8696325" cy="690563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>
              <a:defRPr sz="2300">
                <a:solidFill>
                  <a:schemeClr val="tx1"/>
                </a:solidFill>
                <a:latin typeface="Tahoma" charset="0"/>
                <a:ea typeface="MS PGothic" charset="0"/>
                <a:cs typeface="MS PGothic" charset="0"/>
              </a:defRPr>
            </a:lvl1pPr>
            <a:lvl2pPr marL="742950" indent="-285750">
              <a:defRPr sz="2300">
                <a:solidFill>
                  <a:schemeClr val="tx1"/>
                </a:solidFill>
                <a:latin typeface="Tahoma" charset="0"/>
                <a:ea typeface="MS PGothic" charset="0"/>
                <a:cs typeface="MS PGothic" charset="0"/>
              </a:defRPr>
            </a:lvl2pPr>
            <a:lvl3pPr marL="1143000" indent="-228600">
              <a:defRPr sz="2300">
                <a:solidFill>
                  <a:schemeClr val="tx1"/>
                </a:solidFill>
                <a:latin typeface="Tahoma" charset="0"/>
                <a:ea typeface="MS PGothic" charset="0"/>
                <a:cs typeface="MS PGothic" charset="0"/>
              </a:defRPr>
            </a:lvl3pPr>
            <a:lvl4pPr marL="1600200" indent="-228600">
              <a:defRPr sz="2300">
                <a:solidFill>
                  <a:schemeClr val="tx1"/>
                </a:solidFill>
                <a:latin typeface="Tahoma" charset="0"/>
                <a:ea typeface="MS PGothic" charset="0"/>
                <a:cs typeface="MS PGothic" charset="0"/>
              </a:defRPr>
            </a:lvl4pPr>
            <a:lvl5pPr marL="2057400" indent="-228600">
              <a:defRPr sz="2300">
                <a:solidFill>
                  <a:schemeClr val="tx1"/>
                </a:solidFill>
                <a:latin typeface="Tahoma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ahoma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ahoma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ahoma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ahoma" charset="0"/>
                <a:ea typeface="MS PGothic" charset="0"/>
                <a:cs typeface="MS PGothic" charset="0"/>
              </a:defRPr>
            </a:lvl9pPr>
          </a:lstStyle>
          <a:p>
            <a:pPr algn="r" eaLnBrk="1" hangingPunct="1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defRPr/>
            </a:pPr>
            <a:r>
              <a:rPr lang="en-US" sz="1200" b="1">
                <a:solidFill>
                  <a:srgbClr val="FFFFFF"/>
                </a:solidFill>
                <a:latin typeface="Arial" charset="0"/>
              </a:rPr>
              <a:t>Training workshop on vaccines, vaccine safety and false contraindications to vaccination</a:t>
            </a:r>
          </a:p>
          <a:p>
            <a:pPr algn="r" eaLnBrk="1" hangingPunct="1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defRPr/>
            </a:pPr>
            <a:r>
              <a:rPr lang="en-US" sz="1200">
                <a:solidFill>
                  <a:srgbClr val="FFFFFF"/>
                </a:solidFill>
                <a:latin typeface="Arial" charset="0"/>
              </a:rPr>
              <a:t>Prof. F. Martinón-Torres / I. Rivero (Spain) / </a:t>
            </a:r>
            <a:r>
              <a:rPr lang="en-US" sz="1200">
                <a:solidFill>
                  <a:srgbClr val="00B0F0"/>
                </a:solidFill>
                <a:latin typeface="Arial" charset="0"/>
              </a:rPr>
              <a:t>www.genvip.org</a:t>
            </a:r>
            <a:endParaRPr lang="en-US" sz="1200">
              <a:solidFill>
                <a:srgbClr val="FFFFFF"/>
              </a:solidFill>
              <a:latin typeface="Arial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692" y="35712"/>
            <a:ext cx="10061366" cy="648072"/>
          </a:xfrm>
        </p:spPr>
        <p:txBody>
          <a:bodyPr/>
          <a:lstStyle>
            <a:lvl1pPr>
              <a:defRPr sz="3200">
                <a:solidFill>
                  <a:srgbClr val="00558F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lnSpc>
                <a:spcPct val="110000"/>
              </a:lnSpc>
              <a:spcAft>
                <a:spcPts val="700"/>
              </a:spcAft>
              <a:defRPr/>
            </a:lvl1pPr>
            <a:lvl2pPr>
              <a:lnSpc>
                <a:spcPct val="110000"/>
              </a:lnSpc>
              <a:spcAft>
                <a:spcPts val="700"/>
              </a:spcAft>
              <a:defRPr/>
            </a:lvl2pPr>
            <a:lvl3pPr>
              <a:lnSpc>
                <a:spcPct val="110000"/>
              </a:lnSpc>
              <a:spcAft>
                <a:spcPts val="700"/>
              </a:spcAft>
              <a:defRPr/>
            </a:lvl3pPr>
            <a:lvl4pPr>
              <a:lnSpc>
                <a:spcPct val="110000"/>
              </a:lnSpc>
              <a:spcAft>
                <a:spcPts val="700"/>
              </a:spcAft>
              <a:defRPr/>
            </a:lvl4pPr>
            <a:lvl5pPr>
              <a:lnSpc>
                <a:spcPct val="110000"/>
              </a:lnSpc>
              <a:spcAft>
                <a:spcPts val="700"/>
              </a:spcAft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0"/>
          </p:nvPr>
        </p:nvSpPr>
        <p:spPr>
          <a:xfrm>
            <a:off x="-415925" y="6592888"/>
            <a:ext cx="24003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>
                <a:solidFill>
                  <a:srgbClr val="FFFFFF"/>
                </a:solidFill>
                <a:latin typeface="Calibri" charset="0"/>
              </a:defRPr>
            </a:lvl1pPr>
          </a:lstStyle>
          <a:p>
            <a:fld id="{CB3D88F8-340A-634C-95BB-5C16AE5909BF}" type="slidenum">
              <a:rPr lang="en-GB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10475962"/>
      </p:ext>
    </p:extLst>
  </p:cSld>
  <p:clrMapOvr>
    <a:masterClrMapping/>
  </p:clrMapOvr>
</p:sldLayout>
</file>

<file path=ppt/slideLayouts/slideLayout19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ítulo, text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533401" y="50800"/>
            <a:ext cx="8693150" cy="1092200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texto"/>
          <p:cNvSpPr>
            <a:spLocks noGrp="1"/>
          </p:cNvSpPr>
          <p:nvPr>
            <p:ph type="body" sz="half" idx="1"/>
          </p:nvPr>
        </p:nvSpPr>
        <p:spPr>
          <a:xfrm>
            <a:off x="771533" y="1981200"/>
            <a:ext cx="4295775" cy="4114800"/>
          </a:xfr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5219708" y="1981200"/>
            <a:ext cx="4295775" cy="4114800"/>
          </a:xfr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</p:spTree>
    <p:extLst>
      <p:ext uri="{BB962C8B-B14F-4D97-AF65-F5344CB8AC3E}">
        <p14:creationId xmlns:p14="http://schemas.microsoft.com/office/powerpoint/2010/main" val="552729530"/>
      </p:ext>
    </p:extLst>
  </p:cSld>
  <p:clrMapOvr>
    <a:masterClrMapping/>
  </p:clrMapOvr>
</p:sldLayout>
</file>

<file path=ppt/slideLayouts/slideLayout19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3 Marcador de fecha"/>
          <p:cNvSpPr>
            <a:spLocks noGrp="1"/>
          </p:cNvSpPr>
          <p:nvPr>
            <p:ph type="dt" sz="half" idx="10"/>
          </p:nvPr>
        </p:nvSpPr>
        <p:spPr>
          <a:xfrm>
            <a:off x="514350" y="6356350"/>
            <a:ext cx="24003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_tradnl">
              <a:solidFill>
                <a:prstClr val="black"/>
              </a:solidFill>
            </a:endParaRPr>
          </a:p>
        </p:txBody>
      </p:sp>
      <p:sp>
        <p:nvSpPr>
          <p:cNvPr id="3" name="4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3514725" y="6356350"/>
            <a:ext cx="325755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_tradnl">
              <a:solidFill>
                <a:prstClr val="black"/>
              </a:solidFill>
            </a:endParaRPr>
          </a:p>
        </p:txBody>
      </p:sp>
      <p:sp>
        <p:nvSpPr>
          <p:cNvPr id="4" name="5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7372350" y="6356350"/>
            <a:ext cx="24003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BF5A001-60E0-4FBF-B0F5-8015ADA616CB}" type="slidenum">
              <a:rPr lang="es-ES_tradnl" altLang="en-US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s-ES_tradnl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47082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263275566"/>
      </p:ext>
    </p:extLst>
  </p:cSld>
  <p:clrMapOvr>
    <a:masterClrMapping/>
  </p:clrMapOvr>
  <p:transition>
    <p:wipe dir="r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2016125" y="4800600"/>
            <a:ext cx="61722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2016125" y="612775"/>
            <a:ext cx="6172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s-ES" noProof="0" smtClean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2016125" y="5367338"/>
            <a:ext cx="6172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</p:spTree>
    <p:extLst>
      <p:ext uri="{BB962C8B-B14F-4D97-AF65-F5344CB8AC3E}">
        <p14:creationId xmlns:p14="http://schemas.microsoft.com/office/powerpoint/2010/main" val="1066993960"/>
      </p:ext>
    </p:extLst>
  </p:cSld>
  <p:clrMapOvr>
    <a:masterClrMapping/>
  </p:clrMapOvr>
  <p:transition>
    <p:wipe dir="r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945059250"/>
      </p:ext>
    </p:extLst>
  </p:cSld>
  <p:clrMapOvr>
    <a:masterClrMapping/>
  </p:clrMapOvr>
  <p:transition>
    <p:wipe dir="r"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7580319" y="146523"/>
            <a:ext cx="2436812" cy="5662613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268564" y="146523"/>
            <a:ext cx="7159625" cy="5662613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03388457"/>
      </p:ext>
    </p:extLst>
  </p:cSld>
  <p:clrMapOvr>
    <a:masterClrMapping/>
  </p:clrMapOvr>
  <p:transition>
    <p:wipe dir="r"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9" descr="Powerpoint-footer-2013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1488" y="6004443"/>
            <a:ext cx="8545512" cy="881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5" name="Straight Connector 8"/>
          <p:cNvCxnSpPr/>
          <p:nvPr/>
        </p:nvCxnSpPr>
        <p:spPr>
          <a:xfrm>
            <a:off x="-41248" y="836613"/>
            <a:ext cx="10328275" cy="0"/>
          </a:xfrm>
          <a:prstGeom prst="line">
            <a:avLst/>
          </a:prstGeom>
          <a:ln w="44450">
            <a:solidFill>
              <a:srgbClr val="41A2A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Picture 6" descr="Powerpoint-footer-2013.jpg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6004443"/>
            <a:ext cx="8545514" cy="881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 Box 11"/>
          <p:cNvSpPr txBox="1">
            <a:spLocks noChangeArrowheads="1"/>
          </p:cNvSpPr>
          <p:nvPr/>
        </p:nvSpPr>
        <p:spPr bwMode="auto">
          <a:xfrm>
            <a:off x="1498700" y="6144143"/>
            <a:ext cx="8696325" cy="690563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>
              <a:defRPr sz="2300">
                <a:solidFill>
                  <a:schemeClr val="tx1"/>
                </a:solidFill>
                <a:latin typeface="Tahoma" charset="0"/>
                <a:ea typeface="MS PGothic" charset="0"/>
                <a:cs typeface="MS PGothic" charset="0"/>
              </a:defRPr>
            </a:lvl1pPr>
            <a:lvl2pPr marL="742950" indent="-285750">
              <a:defRPr sz="2300">
                <a:solidFill>
                  <a:schemeClr val="tx1"/>
                </a:solidFill>
                <a:latin typeface="Tahoma" charset="0"/>
                <a:ea typeface="MS PGothic" charset="0"/>
                <a:cs typeface="MS PGothic" charset="0"/>
              </a:defRPr>
            </a:lvl2pPr>
            <a:lvl3pPr marL="1143000" indent="-228600">
              <a:defRPr sz="2300">
                <a:solidFill>
                  <a:schemeClr val="tx1"/>
                </a:solidFill>
                <a:latin typeface="Tahoma" charset="0"/>
                <a:ea typeface="MS PGothic" charset="0"/>
                <a:cs typeface="MS PGothic" charset="0"/>
              </a:defRPr>
            </a:lvl3pPr>
            <a:lvl4pPr marL="1600200" indent="-228600">
              <a:defRPr sz="2300">
                <a:solidFill>
                  <a:schemeClr val="tx1"/>
                </a:solidFill>
                <a:latin typeface="Tahoma" charset="0"/>
                <a:ea typeface="MS PGothic" charset="0"/>
                <a:cs typeface="MS PGothic" charset="0"/>
              </a:defRPr>
            </a:lvl4pPr>
            <a:lvl5pPr marL="2057400" indent="-228600">
              <a:defRPr sz="2300">
                <a:solidFill>
                  <a:schemeClr val="tx1"/>
                </a:solidFill>
                <a:latin typeface="Tahoma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ahoma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ahoma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ahoma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ahoma" charset="0"/>
                <a:ea typeface="MS PGothic" charset="0"/>
                <a:cs typeface="MS PGothic" charset="0"/>
              </a:defRPr>
            </a:lvl9pPr>
          </a:lstStyle>
          <a:p>
            <a:pPr algn="r" eaLnBrk="1" hangingPunct="1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defRPr/>
            </a:pPr>
            <a:r>
              <a:rPr lang="en-US" sz="1200" b="1" smtClean="0">
                <a:solidFill>
                  <a:schemeClr val="bg1"/>
                </a:solidFill>
                <a:latin typeface="Arial" charset="0"/>
              </a:rPr>
              <a:t>Training workshop on vaccines, vaccine safety and false contraindications to vaccination</a:t>
            </a:r>
          </a:p>
          <a:p>
            <a:pPr algn="r" eaLnBrk="1" hangingPunct="1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defRPr/>
            </a:pPr>
            <a:r>
              <a:rPr lang="en-US" sz="1200" smtClean="0">
                <a:solidFill>
                  <a:schemeClr val="bg1"/>
                </a:solidFill>
                <a:latin typeface="Arial" charset="0"/>
              </a:rPr>
              <a:t>Prof. F. Martinón-Torres / I. Rivero (Spain) / </a:t>
            </a:r>
            <a:r>
              <a:rPr lang="en-US" sz="1200" smtClean="0">
                <a:solidFill>
                  <a:srgbClr val="00B0F0"/>
                </a:solidFill>
                <a:latin typeface="Arial" charset="0"/>
              </a:rPr>
              <a:t>www.genvip.org</a:t>
            </a:r>
            <a:endParaRPr lang="en-US" sz="1200" smtClean="0">
              <a:solidFill>
                <a:schemeClr val="bg1"/>
              </a:solidFill>
              <a:latin typeface="Arial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692" y="35712"/>
            <a:ext cx="10061366" cy="648072"/>
          </a:xfrm>
        </p:spPr>
        <p:txBody>
          <a:bodyPr/>
          <a:lstStyle>
            <a:lvl1pPr>
              <a:defRPr sz="3200">
                <a:solidFill>
                  <a:srgbClr val="00558F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lnSpc>
                <a:spcPct val="110000"/>
              </a:lnSpc>
              <a:spcAft>
                <a:spcPts val="700"/>
              </a:spcAft>
              <a:defRPr/>
            </a:lvl1pPr>
            <a:lvl2pPr>
              <a:lnSpc>
                <a:spcPct val="110000"/>
              </a:lnSpc>
              <a:spcAft>
                <a:spcPts val="700"/>
              </a:spcAft>
              <a:defRPr/>
            </a:lvl2pPr>
            <a:lvl3pPr>
              <a:lnSpc>
                <a:spcPct val="110000"/>
              </a:lnSpc>
              <a:spcAft>
                <a:spcPts val="700"/>
              </a:spcAft>
              <a:defRPr/>
            </a:lvl3pPr>
            <a:lvl4pPr>
              <a:lnSpc>
                <a:spcPct val="110000"/>
              </a:lnSpc>
              <a:spcAft>
                <a:spcPts val="700"/>
              </a:spcAft>
              <a:defRPr/>
            </a:lvl4pPr>
            <a:lvl5pPr>
              <a:lnSpc>
                <a:spcPct val="110000"/>
              </a:lnSpc>
              <a:spcAft>
                <a:spcPts val="700"/>
              </a:spcAft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0"/>
          </p:nvPr>
        </p:nvSpPr>
        <p:spPr>
          <a:xfrm>
            <a:off x="-415925" y="6593406"/>
            <a:ext cx="24003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>
                <a:solidFill>
                  <a:schemeClr val="bg1"/>
                </a:solidFill>
                <a:latin typeface="Calibri" charset="0"/>
              </a:defRPr>
            </a:lvl1pPr>
          </a:lstStyle>
          <a:p>
            <a:fld id="{EB54A6AD-9DA4-6C4A-B7DA-95BBAE1CF244}" type="slidenum">
              <a:rPr lang="en-GB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5230604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411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41350" y="552928"/>
            <a:ext cx="8804275" cy="1793875"/>
          </a:xfrm>
        </p:spPr>
        <p:txBody>
          <a:bodyPr lIns="0" tIns="0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7411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41350" y="2394772"/>
            <a:ext cx="8804275" cy="944563"/>
          </a:xfrm>
        </p:spPr>
        <p:txBody>
          <a:bodyPr lIns="0"/>
          <a:lstStyle>
            <a:lvl1pPr marL="0" indent="0">
              <a:buFont typeface="Wingdings" pitchFamily="2" charset="2"/>
              <a:buNone/>
              <a:defRPr sz="2000"/>
            </a:lvl1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763467132"/>
      </p:ext>
    </p:extLst>
  </p:cSld>
  <p:clrMapOvr>
    <a:masterClrMapping/>
  </p:clrMapOvr>
  <p:transition>
    <p:wipe dir="r"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83967138"/>
      </p:ext>
    </p:extLst>
  </p:cSld>
  <p:clrMapOvr>
    <a:masterClrMapping/>
  </p:clrMapOvr>
  <p:transition>
    <p:wipe dir="r"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14352" y="1600206"/>
            <a:ext cx="45434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229227" y="1600206"/>
            <a:ext cx="45434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>
          <a:xfrm>
            <a:off x="514350" y="6356769"/>
            <a:ext cx="24003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B14CFD4-F809-4F08-AD64-DA7138BADC65}" type="datetime1">
              <a:rPr lang="ru-RU"/>
              <a:pPr>
                <a:defRPr/>
              </a:pPr>
              <a:t>03.03.2020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514725" y="6356769"/>
            <a:ext cx="325755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372350" y="6356769"/>
            <a:ext cx="24003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B73CC00-2629-4F16-84D1-5A93E40313B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7112030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9" descr="Powerpoint-footer-2013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1488" y="6004443"/>
            <a:ext cx="8545512" cy="881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5" name="Straight Connector 8"/>
          <p:cNvCxnSpPr/>
          <p:nvPr/>
        </p:nvCxnSpPr>
        <p:spPr>
          <a:xfrm>
            <a:off x="-41248" y="836613"/>
            <a:ext cx="10328275" cy="0"/>
          </a:xfrm>
          <a:prstGeom prst="line">
            <a:avLst/>
          </a:prstGeom>
          <a:ln w="44450">
            <a:solidFill>
              <a:srgbClr val="41A2A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Picture 6" descr="Powerpoint-footer-2013.jpg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6004443"/>
            <a:ext cx="8545514" cy="881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 Box 11"/>
          <p:cNvSpPr txBox="1">
            <a:spLocks noChangeArrowheads="1"/>
          </p:cNvSpPr>
          <p:nvPr/>
        </p:nvSpPr>
        <p:spPr bwMode="auto">
          <a:xfrm>
            <a:off x="1498700" y="6144143"/>
            <a:ext cx="8696325" cy="690563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>
              <a:defRPr sz="2300">
                <a:solidFill>
                  <a:schemeClr val="tx1"/>
                </a:solidFill>
                <a:latin typeface="Tahoma" charset="0"/>
                <a:ea typeface="MS PGothic" charset="0"/>
                <a:cs typeface="MS PGothic" charset="0"/>
              </a:defRPr>
            </a:lvl1pPr>
            <a:lvl2pPr marL="742950" indent="-285750">
              <a:defRPr sz="2300">
                <a:solidFill>
                  <a:schemeClr val="tx1"/>
                </a:solidFill>
                <a:latin typeface="Tahoma" charset="0"/>
                <a:ea typeface="MS PGothic" charset="0"/>
                <a:cs typeface="MS PGothic" charset="0"/>
              </a:defRPr>
            </a:lvl2pPr>
            <a:lvl3pPr marL="1143000" indent="-228600">
              <a:defRPr sz="2300">
                <a:solidFill>
                  <a:schemeClr val="tx1"/>
                </a:solidFill>
                <a:latin typeface="Tahoma" charset="0"/>
                <a:ea typeface="MS PGothic" charset="0"/>
                <a:cs typeface="MS PGothic" charset="0"/>
              </a:defRPr>
            </a:lvl3pPr>
            <a:lvl4pPr marL="1600200" indent="-228600">
              <a:defRPr sz="2300">
                <a:solidFill>
                  <a:schemeClr val="tx1"/>
                </a:solidFill>
                <a:latin typeface="Tahoma" charset="0"/>
                <a:ea typeface="MS PGothic" charset="0"/>
                <a:cs typeface="MS PGothic" charset="0"/>
              </a:defRPr>
            </a:lvl4pPr>
            <a:lvl5pPr marL="2057400" indent="-228600">
              <a:defRPr sz="2300">
                <a:solidFill>
                  <a:schemeClr val="tx1"/>
                </a:solidFill>
                <a:latin typeface="Tahoma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ahoma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ahoma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ahoma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ahoma" charset="0"/>
                <a:ea typeface="MS PGothic" charset="0"/>
                <a:cs typeface="MS PGothic" charset="0"/>
              </a:defRPr>
            </a:lvl9pPr>
          </a:lstStyle>
          <a:p>
            <a:pPr algn="r" eaLnBrk="1" hangingPunct="1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defRPr/>
            </a:pPr>
            <a:r>
              <a:rPr lang="en-US" sz="1200" b="1" dirty="0" smtClean="0">
                <a:solidFill>
                  <a:srgbClr val="FFFFFF"/>
                </a:solidFill>
                <a:latin typeface="Arial" charset="0"/>
              </a:rPr>
              <a:t>Training workshop on vaccines, vaccine safety and false contraindications to vaccination</a:t>
            </a:r>
          </a:p>
          <a:p>
            <a:pPr algn="r" eaLnBrk="1" hangingPunct="1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defRPr/>
            </a:pPr>
            <a:r>
              <a:rPr lang="en-US" sz="1200" dirty="0" smtClean="0">
                <a:solidFill>
                  <a:srgbClr val="FFFFFF"/>
                </a:solidFill>
                <a:latin typeface="Arial" charset="0"/>
              </a:rPr>
              <a:t>Prof. F. Martinón-Torres (Spain) / </a:t>
            </a:r>
            <a:r>
              <a:rPr lang="en-US" sz="1200" dirty="0" smtClean="0">
                <a:solidFill>
                  <a:srgbClr val="00B0F0"/>
                </a:solidFill>
                <a:latin typeface="Arial" charset="0"/>
              </a:rPr>
              <a:t>www.genvip.org</a:t>
            </a:r>
            <a:endParaRPr lang="en-US" sz="1200" dirty="0" smtClean="0">
              <a:solidFill>
                <a:srgbClr val="FFFFFF"/>
              </a:solidFill>
              <a:latin typeface="Arial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692" y="35712"/>
            <a:ext cx="10061366" cy="648072"/>
          </a:xfrm>
        </p:spPr>
        <p:txBody>
          <a:bodyPr/>
          <a:lstStyle>
            <a:lvl1pPr>
              <a:defRPr sz="3200">
                <a:solidFill>
                  <a:srgbClr val="00558F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lnSpc>
                <a:spcPct val="110000"/>
              </a:lnSpc>
              <a:spcAft>
                <a:spcPts val="700"/>
              </a:spcAft>
              <a:defRPr/>
            </a:lvl1pPr>
            <a:lvl2pPr>
              <a:lnSpc>
                <a:spcPct val="110000"/>
              </a:lnSpc>
              <a:spcAft>
                <a:spcPts val="700"/>
              </a:spcAft>
              <a:defRPr/>
            </a:lvl2pPr>
            <a:lvl3pPr>
              <a:lnSpc>
                <a:spcPct val="110000"/>
              </a:lnSpc>
              <a:spcAft>
                <a:spcPts val="700"/>
              </a:spcAft>
              <a:defRPr/>
            </a:lvl3pPr>
            <a:lvl4pPr>
              <a:lnSpc>
                <a:spcPct val="110000"/>
              </a:lnSpc>
              <a:spcAft>
                <a:spcPts val="700"/>
              </a:spcAft>
              <a:defRPr/>
            </a:lvl4pPr>
            <a:lvl5pPr>
              <a:lnSpc>
                <a:spcPct val="110000"/>
              </a:lnSpc>
              <a:spcAft>
                <a:spcPts val="700"/>
              </a:spcAft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0"/>
          </p:nvPr>
        </p:nvSpPr>
        <p:spPr>
          <a:xfrm>
            <a:off x="-415925" y="6593406"/>
            <a:ext cx="24003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>
                <a:solidFill>
                  <a:srgbClr val="FFFFFF"/>
                </a:solidFill>
                <a:latin typeface="Calibri" charset="0"/>
              </a:defRPr>
            </a:lvl1pPr>
          </a:lstStyle>
          <a:p>
            <a:fld id="{CB3D88F8-340A-634C-95BB-5C16AE5909BF}" type="slidenum">
              <a:rPr lang="en-GB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9165826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9" descr="Powerpoint-footer-2013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1488" y="6004443"/>
            <a:ext cx="8545512" cy="881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" name="Straight Connector 8"/>
          <p:cNvCxnSpPr/>
          <p:nvPr/>
        </p:nvCxnSpPr>
        <p:spPr>
          <a:xfrm>
            <a:off x="-41248" y="836613"/>
            <a:ext cx="10328275" cy="0"/>
          </a:xfrm>
          <a:prstGeom prst="line">
            <a:avLst/>
          </a:prstGeom>
          <a:ln w="44450">
            <a:solidFill>
              <a:srgbClr val="41A2A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Picture 6" descr="Powerpoint-footer-2013.jpg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6004443"/>
            <a:ext cx="8545514" cy="881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 Box 11"/>
          <p:cNvSpPr txBox="1">
            <a:spLocks noChangeArrowheads="1"/>
          </p:cNvSpPr>
          <p:nvPr/>
        </p:nvSpPr>
        <p:spPr bwMode="auto">
          <a:xfrm>
            <a:off x="1498700" y="6144143"/>
            <a:ext cx="8696325" cy="690563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>
              <a:defRPr sz="2300">
                <a:solidFill>
                  <a:schemeClr val="tx1"/>
                </a:solidFill>
                <a:latin typeface="Tahoma" charset="0"/>
                <a:ea typeface="MS PGothic" charset="0"/>
                <a:cs typeface="MS PGothic" charset="0"/>
              </a:defRPr>
            </a:lvl1pPr>
            <a:lvl2pPr marL="742950" indent="-285750">
              <a:defRPr sz="2300">
                <a:solidFill>
                  <a:schemeClr val="tx1"/>
                </a:solidFill>
                <a:latin typeface="Tahoma" charset="0"/>
                <a:ea typeface="MS PGothic" charset="0"/>
                <a:cs typeface="MS PGothic" charset="0"/>
              </a:defRPr>
            </a:lvl2pPr>
            <a:lvl3pPr marL="1143000" indent="-228600">
              <a:defRPr sz="2300">
                <a:solidFill>
                  <a:schemeClr val="tx1"/>
                </a:solidFill>
                <a:latin typeface="Tahoma" charset="0"/>
                <a:ea typeface="MS PGothic" charset="0"/>
                <a:cs typeface="MS PGothic" charset="0"/>
              </a:defRPr>
            </a:lvl3pPr>
            <a:lvl4pPr marL="1600200" indent="-228600">
              <a:defRPr sz="2300">
                <a:solidFill>
                  <a:schemeClr val="tx1"/>
                </a:solidFill>
                <a:latin typeface="Tahoma" charset="0"/>
                <a:ea typeface="MS PGothic" charset="0"/>
                <a:cs typeface="MS PGothic" charset="0"/>
              </a:defRPr>
            </a:lvl4pPr>
            <a:lvl5pPr marL="2057400" indent="-228600">
              <a:defRPr sz="2300">
                <a:solidFill>
                  <a:schemeClr val="tx1"/>
                </a:solidFill>
                <a:latin typeface="Tahoma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ahoma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ahoma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ahoma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ahoma" charset="0"/>
                <a:ea typeface="MS PGothic" charset="0"/>
                <a:cs typeface="MS PGothic" charset="0"/>
              </a:defRPr>
            </a:lvl9pPr>
          </a:lstStyle>
          <a:p>
            <a:pPr algn="r" eaLnBrk="1" hangingPunct="1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defRPr/>
            </a:pPr>
            <a:r>
              <a:rPr lang="en-US" sz="1200" b="1" dirty="0" smtClean="0">
                <a:solidFill>
                  <a:srgbClr val="FFFFFF"/>
                </a:solidFill>
                <a:latin typeface="Arial" charset="0"/>
              </a:rPr>
              <a:t>Training workshop on vaccines, vaccine safety and false contraindications to vaccination</a:t>
            </a:r>
          </a:p>
          <a:p>
            <a:pPr algn="r" eaLnBrk="1" hangingPunct="1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defRPr/>
            </a:pPr>
            <a:r>
              <a:rPr lang="en-US" sz="1200" dirty="0" smtClean="0">
                <a:solidFill>
                  <a:srgbClr val="FFFFFF"/>
                </a:solidFill>
                <a:latin typeface="Arial" charset="0"/>
              </a:rPr>
              <a:t>Prof. F. Martinón-Torres (Spain) / </a:t>
            </a:r>
            <a:r>
              <a:rPr lang="en-US" sz="1200" dirty="0" smtClean="0">
                <a:solidFill>
                  <a:srgbClr val="00B0F0"/>
                </a:solidFill>
                <a:latin typeface="Arial" charset="0"/>
              </a:rPr>
              <a:t>www.genvip.org</a:t>
            </a:r>
            <a:endParaRPr lang="en-US" sz="1200" dirty="0" smtClean="0">
              <a:solidFill>
                <a:srgbClr val="FFFFFF"/>
              </a:solidFill>
              <a:latin typeface="Arial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0"/>
          </p:nvPr>
        </p:nvSpPr>
        <p:spPr>
          <a:xfrm>
            <a:off x="-415925" y="6593406"/>
            <a:ext cx="24003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>
                <a:solidFill>
                  <a:srgbClr val="FFFFFF"/>
                </a:solidFill>
                <a:latin typeface="Calibri" charset="0"/>
              </a:defRPr>
            </a:lvl1pPr>
          </a:lstStyle>
          <a:p>
            <a:fld id="{9E48504B-0456-9244-8E0E-8907F4F5AA6F}" type="slidenum">
              <a:rPr lang="en-GB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1810528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771525" y="2130949"/>
            <a:ext cx="874395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543050" y="3886200"/>
            <a:ext cx="72009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s-ES" smtClean="0"/>
              <a:t>Haga clic para modificar el estilo de subtítulo del patrón</a:t>
            </a:r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58796998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812800" y="4407722"/>
            <a:ext cx="874395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812800" y="2906713"/>
            <a:ext cx="874395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</p:spTree>
    <p:extLst>
      <p:ext uri="{BB962C8B-B14F-4D97-AF65-F5344CB8AC3E}">
        <p14:creationId xmlns:p14="http://schemas.microsoft.com/office/powerpoint/2010/main" val="3669249587"/>
      </p:ext>
    </p:extLst>
  </p:cSld>
  <p:clrMapOvr>
    <a:masterClrMapping/>
  </p:clrMapOvr>
  <p:transition>
    <p:wipe dir="r"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9" descr="Powerpoint-footer-2013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1488" y="6004443"/>
            <a:ext cx="8545512" cy="881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5" name="Straight Connector 8"/>
          <p:cNvCxnSpPr/>
          <p:nvPr/>
        </p:nvCxnSpPr>
        <p:spPr>
          <a:xfrm>
            <a:off x="-41248" y="836613"/>
            <a:ext cx="10328275" cy="0"/>
          </a:xfrm>
          <a:prstGeom prst="line">
            <a:avLst/>
          </a:prstGeom>
          <a:ln w="44450">
            <a:solidFill>
              <a:srgbClr val="41A2A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Picture 6" descr="Powerpoint-footer-2013.jpg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6004443"/>
            <a:ext cx="8545514" cy="881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 Box 11"/>
          <p:cNvSpPr txBox="1">
            <a:spLocks noChangeArrowheads="1"/>
          </p:cNvSpPr>
          <p:nvPr/>
        </p:nvSpPr>
        <p:spPr bwMode="auto">
          <a:xfrm>
            <a:off x="1498700" y="6144143"/>
            <a:ext cx="8696325" cy="690563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>
              <a:defRPr sz="2300">
                <a:solidFill>
                  <a:schemeClr val="tx1"/>
                </a:solidFill>
                <a:latin typeface="Tahoma" pitchFamily="34" charset="0"/>
                <a:ea typeface="MS PGothic" pitchFamily="34" charset="-128"/>
              </a:defRPr>
            </a:lvl1pPr>
            <a:lvl2pPr marL="742950" indent="-285750">
              <a:defRPr sz="2300">
                <a:solidFill>
                  <a:schemeClr val="tx1"/>
                </a:solidFill>
                <a:latin typeface="Tahoma" pitchFamily="34" charset="0"/>
                <a:ea typeface="MS PGothic" pitchFamily="34" charset="-128"/>
              </a:defRPr>
            </a:lvl2pPr>
            <a:lvl3pPr marL="1143000" indent="-228600">
              <a:defRPr sz="2300">
                <a:solidFill>
                  <a:schemeClr val="tx1"/>
                </a:solidFill>
                <a:latin typeface="Tahoma" pitchFamily="34" charset="0"/>
                <a:ea typeface="MS PGothic" pitchFamily="34" charset="-128"/>
              </a:defRPr>
            </a:lvl3pPr>
            <a:lvl4pPr marL="1600200" indent="-228600">
              <a:defRPr sz="2300">
                <a:solidFill>
                  <a:schemeClr val="tx1"/>
                </a:solidFill>
                <a:latin typeface="Tahoma" pitchFamily="34" charset="0"/>
                <a:ea typeface="MS PGothic" pitchFamily="34" charset="-128"/>
              </a:defRPr>
            </a:lvl4pPr>
            <a:lvl5pPr marL="2057400" indent="-228600">
              <a:defRPr sz="2300">
                <a:solidFill>
                  <a:schemeClr val="tx1"/>
                </a:solidFill>
                <a:latin typeface="Tahoma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ahoma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ahoma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ahoma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ahoma" pitchFamily="34" charset="0"/>
                <a:ea typeface="MS PGothic" pitchFamily="34" charset="-128"/>
              </a:defRPr>
            </a:lvl9pPr>
          </a:lstStyle>
          <a:p>
            <a:pPr algn="r" eaLnBrk="1" hangingPunct="1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es-ES" sz="1200" b="1" smtClean="0">
                <a:solidFill>
                  <a:prstClr val="white"/>
                </a:solidFill>
                <a:latin typeface="Arial" pitchFamily="34" charset="0"/>
                <a:cs typeface="+mn-cs"/>
              </a:rPr>
              <a:t>Training workshop on vaccines, vaccine safety and false contraindications to vaccination</a:t>
            </a:r>
          </a:p>
          <a:p>
            <a:pPr algn="r" eaLnBrk="1" hangingPunct="1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es-ES" sz="1200" smtClean="0">
                <a:solidFill>
                  <a:prstClr val="white"/>
                </a:solidFill>
                <a:latin typeface="Arial" pitchFamily="34" charset="0"/>
                <a:cs typeface="+mn-cs"/>
              </a:rPr>
              <a:t>Prof. F. Martinón-Torres / I. Rivero (Spain) / </a:t>
            </a:r>
            <a:r>
              <a:rPr lang="en-US" altLang="es-ES" sz="1200" smtClean="0">
                <a:solidFill>
                  <a:srgbClr val="00B0F0"/>
                </a:solidFill>
                <a:latin typeface="Arial" pitchFamily="34" charset="0"/>
                <a:cs typeface="+mn-cs"/>
              </a:rPr>
              <a:t>www.genvip.org</a:t>
            </a:r>
            <a:endParaRPr lang="en-US" altLang="es-ES" sz="1200" smtClean="0">
              <a:solidFill>
                <a:prstClr val="white"/>
              </a:solidFill>
              <a:latin typeface="Arial" pitchFamily="34" charset="0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692" y="35712"/>
            <a:ext cx="10061366" cy="648072"/>
          </a:xfrm>
        </p:spPr>
        <p:txBody>
          <a:bodyPr/>
          <a:lstStyle>
            <a:lvl1pPr>
              <a:defRPr sz="3200">
                <a:solidFill>
                  <a:srgbClr val="00558F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lnSpc>
                <a:spcPct val="110000"/>
              </a:lnSpc>
              <a:spcAft>
                <a:spcPts val="700"/>
              </a:spcAft>
              <a:defRPr/>
            </a:lvl1pPr>
            <a:lvl2pPr>
              <a:lnSpc>
                <a:spcPct val="110000"/>
              </a:lnSpc>
              <a:spcAft>
                <a:spcPts val="700"/>
              </a:spcAft>
              <a:defRPr/>
            </a:lvl2pPr>
            <a:lvl3pPr>
              <a:lnSpc>
                <a:spcPct val="110000"/>
              </a:lnSpc>
              <a:spcAft>
                <a:spcPts val="700"/>
              </a:spcAft>
              <a:defRPr/>
            </a:lvl3pPr>
            <a:lvl4pPr>
              <a:lnSpc>
                <a:spcPct val="110000"/>
              </a:lnSpc>
              <a:spcAft>
                <a:spcPts val="700"/>
              </a:spcAft>
              <a:defRPr/>
            </a:lvl4pPr>
            <a:lvl5pPr>
              <a:lnSpc>
                <a:spcPct val="110000"/>
              </a:lnSpc>
              <a:spcAft>
                <a:spcPts val="700"/>
              </a:spcAft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0"/>
          </p:nvPr>
        </p:nvSpPr>
        <p:spPr>
          <a:xfrm>
            <a:off x="-415925" y="6593406"/>
            <a:ext cx="24003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>
                <a:solidFill>
                  <a:schemeClr val="bg1"/>
                </a:solidFill>
                <a:latin typeface="Calibri" pitchFamily="34" charset="0"/>
              </a:defRPr>
            </a:lvl1pPr>
          </a:lstStyle>
          <a:p>
            <a:fld id="{0ADEB9B6-471F-4F72-8113-1E05D540C319}" type="slidenum">
              <a:rPr lang="en-GB" altLang="es-ES" smtClean="0">
                <a:solidFill>
                  <a:prstClr val="white"/>
                </a:solidFill>
                <a:ea typeface="MS PGothic" pitchFamily="34" charset="-128"/>
                <a:cs typeface="+mn-cs"/>
              </a:rPr>
              <a:pPr/>
              <a:t>‹#›</a:t>
            </a:fld>
            <a:endParaRPr lang="en-GB" altLang="es-ES" smtClean="0">
              <a:solidFill>
                <a:prstClr val="white"/>
              </a:solidFill>
              <a:ea typeface="MS PGothic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07118946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9" descr="Powerpoint-footer-2013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1488" y="6004345"/>
            <a:ext cx="8545512" cy="881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5" name="Straight Connector 8"/>
          <p:cNvCxnSpPr/>
          <p:nvPr/>
        </p:nvCxnSpPr>
        <p:spPr>
          <a:xfrm>
            <a:off x="-41248" y="836613"/>
            <a:ext cx="10328275" cy="0"/>
          </a:xfrm>
          <a:prstGeom prst="line">
            <a:avLst/>
          </a:prstGeom>
          <a:ln w="44450">
            <a:solidFill>
              <a:srgbClr val="41A2A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Picture 6" descr="Powerpoint-footer-2013.jpg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6004345"/>
            <a:ext cx="8545514" cy="881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 Box 11"/>
          <p:cNvSpPr txBox="1">
            <a:spLocks noChangeArrowheads="1"/>
          </p:cNvSpPr>
          <p:nvPr/>
        </p:nvSpPr>
        <p:spPr bwMode="auto">
          <a:xfrm>
            <a:off x="1498655" y="6144045"/>
            <a:ext cx="8696325" cy="690563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>
              <a:defRPr sz="2300">
                <a:solidFill>
                  <a:schemeClr val="tx1"/>
                </a:solidFill>
                <a:latin typeface="Tahoma" pitchFamily="34" charset="0"/>
                <a:ea typeface="MS PGothic" pitchFamily="34" charset="-128"/>
              </a:defRPr>
            </a:lvl1pPr>
            <a:lvl2pPr marL="742950" indent="-285750">
              <a:defRPr sz="2300">
                <a:solidFill>
                  <a:schemeClr val="tx1"/>
                </a:solidFill>
                <a:latin typeface="Tahoma" pitchFamily="34" charset="0"/>
                <a:ea typeface="MS PGothic" pitchFamily="34" charset="-128"/>
              </a:defRPr>
            </a:lvl2pPr>
            <a:lvl3pPr marL="1143000" indent="-228600">
              <a:defRPr sz="2300">
                <a:solidFill>
                  <a:schemeClr val="tx1"/>
                </a:solidFill>
                <a:latin typeface="Tahoma" pitchFamily="34" charset="0"/>
                <a:ea typeface="MS PGothic" pitchFamily="34" charset="-128"/>
              </a:defRPr>
            </a:lvl3pPr>
            <a:lvl4pPr marL="1600200" indent="-228600">
              <a:defRPr sz="2300">
                <a:solidFill>
                  <a:schemeClr val="tx1"/>
                </a:solidFill>
                <a:latin typeface="Tahoma" pitchFamily="34" charset="0"/>
                <a:ea typeface="MS PGothic" pitchFamily="34" charset="-128"/>
              </a:defRPr>
            </a:lvl4pPr>
            <a:lvl5pPr marL="2057400" indent="-228600">
              <a:defRPr sz="2300">
                <a:solidFill>
                  <a:schemeClr val="tx1"/>
                </a:solidFill>
                <a:latin typeface="Tahoma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ahoma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ahoma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ahoma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ahoma" pitchFamily="34" charset="0"/>
                <a:ea typeface="MS PGothic" pitchFamily="34" charset="-128"/>
              </a:defRPr>
            </a:lvl9pPr>
          </a:lstStyle>
          <a:p>
            <a:pPr algn="r" eaLnBrk="1" hangingPunct="1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es-ES" sz="1200" b="1" smtClean="0">
                <a:solidFill>
                  <a:prstClr val="white"/>
                </a:solidFill>
                <a:latin typeface="Arial" pitchFamily="34" charset="0"/>
              </a:rPr>
              <a:t>Training workshop on vaccines, vaccine safety and false contraindications to vaccination</a:t>
            </a:r>
          </a:p>
          <a:p>
            <a:pPr algn="r" eaLnBrk="1" hangingPunct="1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es-ES" sz="1200" smtClean="0">
                <a:solidFill>
                  <a:prstClr val="white"/>
                </a:solidFill>
                <a:latin typeface="Arial" pitchFamily="34" charset="0"/>
              </a:rPr>
              <a:t>Prof. F. Martinón-Torres / I. Rivero (Spain) / </a:t>
            </a:r>
            <a:r>
              <a:rPr lang="en-US" altLang="es-ES" sz="1200" smtClean="0">
                <a:solidFill>
                  <a:srgbClr val="00B0F0"/>
                </a:solidFill>
                <a:latin typeface="Arial" pitchFamily="34" charset="0"/>
              </a:rPr>
              <a:t>www.genvip.org</a:t>
            </a:r>
            <a:endParaRPr lang="en-US" altLang="es-ES" sz="1200" smtClean="0">
              <a:solidFill>
                <a:prstClr val="white"/>
              </a:solidFill>
              <a:latin typeface="Arial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692" y="35712"/>
            <a:ext cx="10061366" cy="648072"/>
          </a:xfrm>
        </p:spPr>
        <p:txBody>
          <a:bodyPr/>
          <a:lstStyle>
            <a:lvl1pPr>
              <a:defRPr sz="3200">
                <a:solidFill>
                  <a:srgbClr val="00558F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lnSpc>
                <a:spcPct val="110000"/>
              </a:lnSpc>
              <a:spcAft>
                <a:spcPts val="700"/>
              </a:spcAft>
              <a:defRPr/>
            </a:lvl1pPr>
            <a:lvl2pPr>
              <a:lnSpc>
                <a:spcPct val="110000"/>
              </a:lnSpc>
              <a:spcAft>
                <a:spcPts val="700"/>
              </a:spcAft>
              <a:defRPr/>
            </a:lvl2pPr>
            <a:lvl3pPr>
              <a:lnSpc>
                <a:spcPct val="110000"/>
              </a:lnSpc>
              <a:spcAft>
                <a:spcPts val="700"/>
              </a:spcAft>
              <a:defRPr/>
            </a:lvl3pPr>
            <a:lvl4pPr>
              <a:lnSpc>
                <a:spcPct val="110000"/>
              </a:lnSpc>
              <a:spcAft>
                <a:spcPts val="700"/>
              </a:spcAft>
              <a:defRPr/>
            </a:lvl4pPr>
            <a:lvl5pPr>
              <a:lnSpc>
                <a:spcPct val="110000"/>
              </a:lnSpc>
              <a:spcAft>
                <a:spcPts val="700"/>
              </a:spcAft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0"/>
          </p:nvPr>
        </p:nvSpPr>
        <p:spPr>
          <a:xfrm>
            <a:off x="-415925" y="6593308"/>
            <a:ext cx="24003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>
                <a:solidFill>
                  <a:schemeClr val="bg1"/>
                </a:solidFill>
                <a:latin typeface="Calibri" pitchFamily="34" charset="0"/>
              </a:defRPr>
            </a:lvl1pPr>
          </a:lstStyle>
          <a:p>
            <a:fld id="{0ADEB9B6-471F-4F72-8113-1E05D540C319}" type="slidenum">
              <a:rPr lang="en-GB" altLang="es-ES" smtClean="0">
                <a:solidFill>
                  <a:prstClr val="white"/>
                </a:solidFill>
                <a:ea typeface="MS PGothic" pitchFamily="34" charset="-128"/>
              </a:rPr>
              <a:pPr/>
              <a:t>‹#›</a:t>
            </a:fld>
            <a:endParaRPr lang="en-GB" altLang="es-ES" smtClean="0">
              <a:solidFill>
                <a:prstClr val="white"/>
              </a:solidFill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61805221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71525" y="2130844"/>
            <a:ext cx="874395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43050" y="3886200"/>
            <a:ext cx="72009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2FDE06-80FF-4E84-BDA0-16B11B09E303}" type="datetimeFigureOut">
              <a:rPr lang="ru-RU" smtClean="0"/>
              <a:t>03.03.2020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F9905F-235A-4678-98F8-34053C89C6F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76713773"/>
      </p:ext>
    </p:extLst>
  </p:cSld>
  <p:clrMapOvr>
    <a:masterClrMapping/>
  </p:clrMapOvr>
  <p:hf hdr="0" ftr="0" dt="0"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2FDE06-80FF-4E84-BDA0-16B11B09E303}" type="datetimeFigureOut">
              <a:rPr lang="ru-RU" smtClean="0"/>
              <a:t>03.03.2020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F9905F-235A-4678-98F8-34053C89C6F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9563848"/>
      </p:ext>
    </p:extLst>
  </p:cSld>
  <p:clrMapOvr>
    <a:masterClrMapping/>
  </p:clrMapOvr>
  <p:hf hdr="0" ftr="0" dt="0"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2602" y="4407319"/>
            <a:ext cx="874395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12602" y="2906713"/>
            <a:ext cx="874395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2FDE06-80FF-4E84-BDA0-16B11B09E303}" type="datetimeFigureOut">
              <a:rPr lang="ru-RU" smtClean="0"/>
              <a:t>03.03.2020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F9905F-235A-4678-98F8-34053C89C6F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32817421"/>
      </p:ext>
    </p:extLst>
  </p:cSld>
  <p:clrMapOvr>
    <a:masterClrMapping/>
  </p:clrMapOvr>
  <p:hf hdr="0" ftr="0" dt="0"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14352" y="1600206"/>
            <a:ext cx="45434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229227" y="1600206"/>
            <a:ext cx="45434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B14CFD4-F809-4F08-AD64-DA7138BADC65}" type="datetime1">
              <a:rPr lang="ru-RU" smtClean="0"/>
              <a:pPr>
                <a:defRPr/>
              </a:pPr>
              <a:t>03.03.2020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B73CC00-2629-4F16-84D1-5A93E40313B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21462446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14350" y="1535113"/>
            <a:ext cx="454521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14350" y="2174875"/>
            <a:ext cx="454521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225832" y="1535113"/>
            <a:ext cx="454699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225832" y="2174875"/>
            <a:ext cx="454699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2FDE06-80FF-4E84-BDA0-16B11B09E303}" type="datetimeFigureOut">
              <a:rPr lang="ru-RU" smtClean="0"/>
              <a:t>03.03.2020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F9905F-235A-4678-98F8-34053C89C6F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44712717"/>
      </p:ext>
    </p:extLst>
  </p:cSld>
  <p:clrMapOvr>
    <a:masterClrMapping/>
  </p:clrMapOvr>
  <p:hf hdr="0" ftr="0" dt="0"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2FDE06-80FF-4E84-BDA0-16B11B09E303}" type="datetimeFigureOut">
              <a:rPr lang="ru-RU" smtClean="0"/>
              <a:t>03.03.2020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F9905F-235A-4678-98F8-34053C89C6F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08546351"/>
      </p:ext>
    </p:extLst>
  </p:cSld>
  <p:clrMapOvr>
    <a:masterClrMapping/>
  </p:clrMapOvr>
  <p:hf hdr="0" ftr="0" dt="0"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2FDE06-80FF-4E84-BDA0-16B11B09E303}" type="datetimeFigureOut">
              <a:rPr lang="ru-RU" smtClean="0"/>
              <a:t>03.03.2020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F9905F-235A-4678-98F8-34053C89C6F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71162688"/>
      </p:ext>
    </p:extLst>
  </p:cSld>
  <p:clrMapOvr>
    <a:masterClrMapping/>
  </p:clrMapOvr>
  <p:hf hdr="0" ftr="0" dt="0"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14355" y="273050"/>
            <a:ext cx="3384352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021933" y="273122"/>
            <a:ext cx="575071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14355" y="1435103"/>
            <a:ext cx="3384352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2FDE06-80FF-4E84-BDA0-16B11B09E303}" type="datetimeFigureOut">
              <a:rPr lang="ru-RU" smtClean="0"/>
              <a:t>03.03.2020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F9905F-235A-4678-98F8-34053C89C6F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61359914"/>
      </p:ext>
    </p:extLst>
  </p:cSld>
  <p:clrMapOvr>
    <a:masterClrMapping/>
  </p:clrMapOvr>
  <p:hf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268291" y="1282707"/>
            <a:ext cx="47974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5218113" y="1282707"/>
            <a:ext cx="4799012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747586702"/>
      </p:ext>
    </p:extLst>
  </p:cSld>
  <p:clrMapOvr>
    <a:masterClrMapping/>
  </p:clrMapOvr>
  <p:transition>
    <p:wipe dir="r"/>
  </p:transition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16324" y="4800600"/>
            <a:ext cx="6172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016324" y="612775"/>
            <a:ext cx="6172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016324" y="5367338"/>
            <a:ext cx="6172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2FDE06-80FF-4E84-BDA0-16B11B09E303}" type="datetimeFigureOut">
              <a:rPr lang="ru-RU" smtClean="0"/>
              <a:t>03.03.2020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F9905F-235A-4678-98F8-34053C89C6F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81444479"/>
      </p:ext>
    </p:extLst>
  </p:cSld>
  <p:clrMapOvr>
    <a:masterClrMapping/>
  </p:clrMapOvr>
  <p:hf hdr="0" ftr="0" dt="0"/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2FDE06-80FF-4E84-BDA0-16B11B09E303}" type="datetimeFigureOut">
              <a:rPr lang="ru-RU" smtClean="0"/>
              <a:t>03.03.2020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F9905F-235A-4678-98F8-34053C89C6F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35283092"/>
      </p:ext>
    </p:extLst>
  </p:cSld>
  <p:clrMapOvr>
    <a:masterClrMapping/>
  </p:clrMapOvr>
  <p:hf hdr="0" ftr="0" dt="0"/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458077" y="274709"/>
            <a:ext cx="2314575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14352" y="274709"/>
            <a:ext cx="6772275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2FDE06-80FF-4E84-BDA0-16B11B09E303}" type="datetimeFigureOut">
              <a:rPr lang="ru-RU" smtClean="0"/>
              <a:t>03.03.2020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F9905F-235A-4678-98F8-34053C89C6F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22115242"/>
      </p:ext>
    </p:extLst>
  </p:cSld>
  <p:clrMapOvr>
    <a:masterClrMapping/>
  </p:clrMapOvr>
  <p:hf hdr="0" ftr="0" dt="0"/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771525" y="2130826"/>
            <a:ext cx="8743950" cy="1470025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543050" y="3886200"/>
            <a:ext cx="72009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/>
              <a:t>Haga clic para modificar el estilo de subtítulo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99319B-FEDA-45DA-BF3B-CB4E0840AFFB}" type="datetimeFigureOut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03/03/2020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62580C-18F0-4F60-A3EA-A595AA1D7FAA}" type="slidenum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3316277"/>
      </p:ext>
    </p:extLst>
  </p:cSld>
  <p:clrMapOvr>
    <a:masterClrMapping/>
  </p:clrMapOvr>
  <p:transition/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99319B-FEDA-45DA-BF3B-CB4E0840AFFB}" type="datetimeFigureOut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03/03/2020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62580C-18F0-4F60-A3EA-A595AA1D7FAA}" type="slidenum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5233212"/>
      </p:ext>
    </p:extLst>
  </p:cSld>
  <p:clrMapOvr>
    <a:masterClrMapping/>
  </p:clrMapOvr>
  <p:transition/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812602" y="4407301"/>
            <a:ext cx="874395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812602" y="2906713"/>
            <a:ext cx="874395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99319B-FEDA-45DA-BF3B-CB4E0840AFFB}" type="datetimeFigureOut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03/03/2020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62580C-18F0-4F60-A3EA-A595AA1D7FAA}" type="slidenum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9543350"/>
      </p:ext>
    </p:extLst>
  </p:cSld>
  <p:clrMapOvr>
    <a:masterClrMapping/>
  </p:clrMapOvr>
  <p:transition/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514350" y="1600206"/>
            <a:ext cx="45434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5229225" y="1600206"/>
            <a:ext cx="45434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99319B-FEDA-45DA-BF3B-CB4E0840AFFB}" type="datetimeFigureOut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03/03/2020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62580C-18F0-4F60-A3EA-A595AA1D7FAA}" type="slidenum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9417587"/>
      </p:ext>
    </p:extLst>
  </p:cSld>
  <p:clrMapOvr>
    <a:masterClrMapping/>
  </p:clrMapOvr>
  <p:transition/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514350" y="1535113"/>
            <a:ext cx="454521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514350" y="2174875"/>
            <a:ext cx="454521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5225832" y="1535113"/>
            <a:ext cx="454699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5225832" y="2174875"/>
            <a:ext cx="454699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99319B-FEDA-45DA-BF3B-CB4E0840AFFB}" type="datetimeFigureOut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03/03/2020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62580C-18F0-4F60-A3EA-A595AA1D7FAA}" type="slidenum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8791817"/>
      </p:ext>
    </p:extLst>
  </p:cSld>
  <p:clrMapOvr>
    <a:masterClrMapping/>
  </p:clrMapOvr>
  <p:transition/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99319B-FEDA-45DA-BF3B-CB4E0840AFFB}" type="datetimeFigureOut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03/03/2020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62580C-18F0-4F60-A3EA-A595AA1D7FAA}" type="slidenum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4278348"/>
      </p:ext>
    </p:extLst>
  </p:cSld>
  <p:clrMapOvr>
    <a:masterClrMapping/>
  </p:clrMapOvr>
  <p:transition/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99319B-FEDA-45DA-BF3B-CB4E0840AFFB}" type="datetimeFigureOut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03/03/2020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62580C-18F0-4F60-A3EA-A595AA1D7FAA}" type="slidenum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4412642"/>
      </p:ext>
    </p:extLst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514350" y="274638"/>
            <a:ext cx="92583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514350" y="1535113"/>
            <a:ext cx="4545014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514350" y="2174875"/>
            <a:ext cx="4545014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5226050" y="1535113"/>
            <a:ext cx="454660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5226050" y="2174875"/>
            <a:ext cx="4546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352475364"/>
      </p:ext>
    </p:extLst>
  </p:cSld>
  <p:clrMapOvr>
    <a:masterClrMapping/>
  </p:clrMapOvr>
  <p:transition>
    <p:wipe dir="r"/>
  </p:transition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514355" y="273050"/>
            <a:ext cx="3384352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021931" y="273122"/>
            <a:ext cx="575071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514355" y="1435103"/>
            <a:ext cx="3384352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99319B-FEDA-45DA-BF3B-CB4E0840AFFB}" type="datetimeFigureOut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03/03/2020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62580C-18F0-4F60-A3EA-A595AA1D7FAA}" type="slidenum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5649006"/>
      </p:ext>
    </p:extLst>
  </p:cSld>
  <p:clrMapOvr>
    <a:masterClrMapping/>
  </p:clrMapOvr>
  <p:transition/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2016324" y="4800600"/>
            <a:ext cx="6172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2016324" y="612775"/>
            <a:ext cx="6172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2016324" y="5367338"/>
            <a:ext cx="6172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99319B-FEDA-45DA-BF3B-CB4E0840AFFB}" type="datetimeFigureOut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03/03/2020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62580C-18F0-4F60-A3EA-A595AA1D7FAA}" type="slidenum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8847655"/>
      </p:ext>
    </p:extLst>
  </p:cSld>
  <p:clrMapOvr>
    <a:masterClrMapping/>
  </p:clrMapOvr>
  <p:transition/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99319B-FEDA-45DA-BF3B-CB4E0840AFFB}" type="datetimeFigureOut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03/03/2020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62580C-18F0-4F60-A3EA-A595AA1D7FAA}" type="slidenum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5624650"/>
      </p:ext>
    </p:extLst>
  </p:cSld>
  <p:clrMapOvr>
    <a:masterClrMapping/>
  </p:clrMapOvr>
  <p:transition/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7458075" y="274709"/>
            <a:ext cx="2314575" cy="5851525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514350" y="274709"/>
            <a:ext cx="6772275" cy="5851525"/>
          </a:xfrm>
        </p:spPr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99319B-FEDA-45DA-BF3B-CB4E0840AFFB}" type="datetimeFigureOut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03/03/2020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62580C-18F0-4F60-A3EA-A595AA1D7FAA}" type="slidenum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4051569"/>
      </p:ext>
    </p:extLst>
  </p:cSld>
  <p:clrMapOvr>
    <a:masterClrMapping/>
  </p:clrMapOvr>
  <p:transition/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771525" y="2130808"/>
            <a:ext cx="8743950" cy="1470025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543050" y="3886200"/>
            <a:ext cx="72009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/>
              <a:t>Haga clic para modificar el estilo de subtítulo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99319B-FEDA-45DA-BF3B-CB4E0840AFFB}" type="datetimeFigureOut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03/03/2020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62580C-18F0-4F60-A3EA-A595AA1D7FAA}" type="slidenum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4720568"/>
      </p:ext>
    </p:extLst>
  </p:cSld>
  <p:clrMapOvr>
    <a:masterClrMapping/>
  </p:clrMapOvr>
  <p:transition/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99319B-FEDA-45DA-BF3B-CB4E0840AFFB}" type="datetimeFigureOut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03/03/2020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62580C-18F0-4F60-A3EA-A595AA1D7FAA}" type="slidenum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698608"/>
      </p:ext>
    </p:extLst>
  </p:cSld>
  <p:clrMapOvr>
    <a:masterClrMapping/>
  </p:clrMapOvr>
  <p:transition/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812602" y="4407283"/>
            <a:ext cx="874395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812602" y="2906713"/>
            <a:ext cx="874395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99319B-FEDA-45DA-BF3B-CB4E0840AFFB}" type="datetimeFigureOut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03/03/2020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62580C-18F0-4F60-A3EA-A595AA1D7FAA}" type="slidenum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447095"/>
      </p:ext>
    </p:extLst>
  </p:cSld>
  <p:clrMapOvr>
    <a:masterClrMapping/>
  </p:clrMapOvr>
  <p:transition/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514350" y="1600206"/>
            <a:ext cx="45434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5229225" y="1600206"/>
            <a:ext cx="45434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99319B-FEDA-45DA-BF3B-CB4E0840AFFB}" type="datetimeFigureOut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03/03/2020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62580C-18F0-4F60-A3EA-A595AA1D7FAA}" type="slidenum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0394017"/>
      </p:ext>
    </p:extLst>
  </p:cSld>
  <p:clrMapOvr>
    <a:masterClrMapping/>
  </p:clrMapOvr>
  <p:transition/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514350" y="1535113"/>
            <a:ext cx="454521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514350" y="2174875"/>
            <a:ext cx="454521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5225832" y="1535113"/>
            <a:ext cx="454699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5225832" y="2174875"/>
            <a:ext cx="454699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99319B-FEDA-45DA-BF3B-CB4E0840AFFB}" type="datetimeFigureOut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03/03/2020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62580C-18F0-4F60-A3EA-A595AA1D7FAA}" type="slidenum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7341881"/>
      </p:ext>
    </p:extLst>
  </p:cSld>
  <p:clrMapOvr>
    <a:masterClrMapping/>
  </p:clrMapOvr>
  <p:transition/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99319B-FEDA-45DA-BF3B-CB4E0840AFFB}" type="datetimeFigureOut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03/03/2020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62580C-18F0-4F60-A3EA-A595AA1D7FAA}" type="slidenum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7040690"/>
      </p:ext>
    </p:extLst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373967790"/>
      </p:ext>
    </p:extLst>
  </p:cSld>
  <p:clrMapOvr>
    <a:masterClrMapping/>
  </p:clrMapOvr>
  <p:transition>
    <p:wipe dir="r"/>
  </p:transition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99319B-FEDA-45DA-BF3B-CB4E0840AFFB}" type="datetimeFigureOut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03/03/2020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62580C-18F0-4F60-A3EA-A595AA1D7FAA}" type="slidenum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234721"/>
      </p:ext>
    </p:extLst>
  </p:cSld>
  <p:clrMapOvr>
    <a:masterClrMapping/>
  </p:clrMapOvr>
  <p:transition/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514355" y="273050"/>
            <a:ext cx="3384352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021931" y="273122"/>
            <a:ext cx="575071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514355" y="1435103"/>
            <a:ext cx="3384352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99319B-FEDA-45DA-BF3B-CB4E0840AFFB}" type="datetimeFigureOut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03/03/2020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62580C-18F0-4F60-A3EA-A595AA1D7FAA}" type="slidenum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0603377"/>
      </p:ext>
    </p:extLst>
  </p:cSld>
  <p:clrMapOvr>
    <a:masterClrMapping/>
  </p:clrMapOvr>
  <p:transition/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2016324" y="4800600"/>
            <a:ext cx="6172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2016324" y="612775"/>
            <a:ext cx="6172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2016324" y="5367338"/>
            <a:ext cx="6172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99319B-FEDA-45DA-BF3B-CB4E0840AFFB}" type="datetimeFigureOut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03/03/2020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62580C-18F0-4F60-A3EA-A595AA1D7FAA}" type="slidenum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0173484"/>
      </p:ext>
    </p:extLst>
  </p:cSld>
  <p:clrMapOvr>
    <a:masterClrMapping/>
  </p:clrMapOvr>
  <p:transition/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99319B-FEDA-45DA-BF3B-CB4E0840AFFB}" type="datetimeFigureOut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03/03/2020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62580C-18F0-4F60-A3EA-A595AA1D7FAA}" type="slidenum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8401021"/>
      </p:ext>
    </p:extLst>
  </p:cSld>
  <p:clrMapOvr>
    <a:masterClrMapping/>
  </p:clrMapOvr>
  <p:transition/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7458075" y="274709"/>
            <a:ext cx="2314575" cy="5851525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514350" y="274709"/>
            <a:ext cx="6772275" cy="5851525"/>
          </a:xfrm>
        </p:spPr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99319B-FEDA-45DA-BF3B-CB4E0840AFFB}" type="datetimeFigureOut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03/03/2020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62580C-18F0-4F60-A3EA-A595AA1D7FAA}" type="slidenum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9574230"/>
      </p:ext>
    </p:extLst>
  </p:cSld>
  <p:clrMapOvr>
    <a:masterClrMapping/>
  </p:clrMapOvr>
  <p:transition/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771525" y="2130796"/>
            <a:ext cx="8743950" cy="1470025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543050" y="3886200"/>
            <a:ext cx="72009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/>
              <a:t>Haga clic para modificar el estilo de subtítulo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99319B-FEDA-45DA-BF3B-CB4E0840AFFB}" type="datetimeFigureOut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03/03/2020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62580C-18F0-4F60-A3EA-A595AA1D7FAA}" type="slidenum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2347385"/>
      </p:ext>
    </p:extLst>
  </p:cSld>
  <p:clrMapOvr>
    <a:masterClrMapping/>
  </p:clrMapOvr>
  <p:transition/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99319B-FEDA-45DA-BF3B-CB4E0840AFFB}" type="datetimeFigureOut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03/03/2020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62580C-18F0-4F60-A3EA-A595AA1D7FAA}" type="slidenum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284416"/>
      </p:ext>
    </p:extLst>
  </p:cSld>
  <p:clrMapOvr>
    <a:masterClrMapping/>
  </p:clrMapOvr>
  <p:transition/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812602" y="4407271"/>
            <a:ext cx="874395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812602" y="2906713"/>
            <a:ext cx="874395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99319B-FEDA-45DA-BF3B-CB4E0840AFFB}" type="datetimeFigureOut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03/03/2020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62580C-18F0-4F60-A3EA-A595AA1D7FAA}" type="slidenum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7123447"/>
      </p:ext>
    </p:extLst>
  </p:cSld>
  <p:clrMapOvr>
    <a:masterClrMapping/>
  </p:clrMapOvr>
  <p:transition/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514350" y="1600206"/>
            <a:ext cx="45434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5229225" y="1600206"/>
            <a:ext cx="45434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99319B-FEDA-45DA-BF3B-CB4E0840AFFB}" type="datetimeFigureOut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03/03/2020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62580C-18F0-4F60-A3EA-A595AA1D7FAA}" type="slidenum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3604828"/>
      </p:ext>
    </p:extLst>
  </p:cSld>
  <p:clrMapOvr>
    <a:masterClrMapping/>
  </p:clrMapOvr>
  <p:transition/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514350" y="1535113"/>
            <a:ext cx="454521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514350" y="2174875"/>
            <a:ext cx="454521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5225832" y="1535113"/>
            <a:ext cx="454699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5225832" y="2174875"/>
            <a:ext cx="454699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99319B-FEDA-45DA-BF3B-CB4E0840AFFB}" type="datetimeFigureOut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03/03/2020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62580C-18F0-4F60-A3EA-A595AA1D7FAA}" type="slidenum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7878232"/>
      </p:ext>
    </p:extLst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27373518"/>
      </p:ext>
    </p:extLst>
  </p:cSld>
  <p:clrMapOvr>
    <a:masterClrMapping/>
  </p:clrMapOvr>
  <p:transition>
    <p:wipe dir="r"/>
  </p:transition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99319B-FEDA-45DA-BF3B-CB4E0840AFFB}" type="datetimeFigureOut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03/03/2020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62580C-18F0-4F60-A3EA-A595AA1D7FAA}" type="slidenum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7369782"/>
      </p:ext>
    </p:extLst>
  </p:cSld>
  <p:clrMapOvr>
    <a:masterClrMapping/>
  </p:clrMapOvr>
  <p:transition/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99319B-FEDA-45DA-BF3B-CB4E0840AFFB}" type="datetimeFigureOut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03/03/2020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62580C-18F0-4F60-A3EA-A595AA1D7FAA}" type="slidenum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1597587"/>
      </p:ext>
    </p:extLst>
  </p:cSld>
  <p:clrMapOvr>
    <a:masterClrMapping/>
  </p:clrMapOvr>
  <p:transition/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514355" y="273050"/>
            <a:ext cx="3384352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021931" y="273122"/>
            <a:ext cx="575071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514355" y="1435103"/>
            <a:ext cx="3384352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99319B-FEDA-45DA-BF3B-CB4E0840AFFB}" type="datetimeFigureOut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03/03/2020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62580C-18F0-4F60-A3EA-A595AA1D7FAA}" type="slidenum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09035"/>
      </p:ext>
    </p:extLst>
  </p:cSld>
  <p:clrMapOvr>
    <a:masterClrMapping/>
  </p:clrMapOvr>
  <p:transition/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2016324" y="4800600"/>
            <a:ext cx="6172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2016324" y="612775"/>
            <a:ext cx="6172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2016324" y="5367338"/>
            <a:ext cx="6172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99319B-FEDA-45DA-BF3B-CB4E0840AFFB}" type="datetimeFigureOut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03/03/2020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62580C-18F0-4F60-A3EA-A595AA1D7FAA}" type="slidenum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1124325"/>
      </p:ext>
    </p:extLst>
  </p:cSld>
  <p:clrMapOvr>
    <a:masterClrMapping/>
  </p:clrMapOvr>
  <p:transition/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99319B-FEDA-45DA-BF3B-CB4E0840AFFB}" type="datetimeFigureOut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03/03/2020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62580C-18F0-4F60-A3EA-A595AA1D7FAA}" type="slidenum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3658835"/>
      </p:ext>
    </p:extLst>
  </p:cSld>
  <p:clrMapOvr>
    <a:masterClrMapping/>
  </p:clrMapOvr>
  <p:transition/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7458075" y="274709"/>
            <a:ext cx="2314575" cy="5851525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514350" y="274709"/>
            <a:ext cx="6772275" cy="5851525"/>
          </a:xfrm>
        </p:spPr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99319B-FEDA-45DA-BF3B-CB4E0840AFFB}" type="datetimeFigureOut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03/03/2020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62580C-18F0-4F60-A3EA-A595AA1D7FAA}" type="slidenum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9515822"/>
      </p:ext>
    </p:extLst>
  </p:cSld>
  <p:clrMapOvr>
    <a:masterClrMapping/>
  </p:clrMapOvr>
  <p:transition/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771525" y="2130766"/>
            <a:ext cx="8743950" cy="1470025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543050" y="3886200"/>
            <a:ext cx="72009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/>
              <a:t>Haga clic para modificar el estilo de subtítulo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99319B-FEDA-45DA-BF3B-CB4E0840AFFB}" type="datetimeFigureOut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03/03/2020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62580C-18F0-4F60-A3EA-A595AA1D7FAA}" type="slidenum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4330354"/>
      </p:ext>
    </p:extLst>
  </p:cSld>
  <p:clrMapOvr>
    <a:masterClrMapping/>
  </p:clrMapOvr>
  <p:transition/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99319B-FEDA-45DA-BF3B-CB4E0840AFFB}" type="datetimeFigureOut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03/03/2020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62580C-18F0-4F60-A3EA-A595AA1D7FAA}" type="slidenum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8797617"/>
      </p:ext>
    </p:extLst>
  </p:cSld>
  <p:clrMapOvr>
    <a:masterClrMapping/>
  </p:clrMapOvr>
  <p:transition/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812602" y="4407241"/>
            <a:ext cx="874395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812602" y="2906713"/>
            <a:ext cx="874395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99319B-FEDA-45DA-BF3B-CB4E0840AFFB}" type="datetimeFigureOut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03/03/2020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62580C-18F0-4F60-A3EA-A595AA1D7FAA}" type="slidenum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4922410"/>
      </p:ext>
    </p:extLst>
  </p:cSld>
  <p:clrMapOvr>
    <a:masterClrMapping/>
  </p:clrMapOvr>
  <p:transition/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514350" y="1600206"/>
            <a:ext cx="45434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5229225" y="1600206"/>
            <a:ext cx="45434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99319B-FEDA-45DA-BF3B-CB4E0840AFFB}" type="datetimeFigureOut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03/03/2020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62580C-18F0-4F60-A3EA-A595AA1D7FAA}" type="slidenum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8955206"/>
      </p:ext>
    </p:extLst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514357" y="273050"/>
            <a:ext cx="3384550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022732" y="273521"/>
            <a:ext cx="5749925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514357" y="1435103"/>
            <a:ext cx="3384550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</p:spTree>
    <p:extLst>
      <p:ext uri="{BB962C8B-B14F-4D97-AF65-F5344CB8AC3E}">
        <p14:creationId xmlns:p14="http://schemas.microsoft.com/office/powerpoint/2010/main" val="126251879"/>
      </p:ext>
    </p:extLst>
  </p:cSld>
  <p:clrMapOvr>
    <a:masterClrMapping/>
  </p:clrMapOvr>
  <p:transition>
    <p:wipe dir="r"/>
  </p:transition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514350" y="1535113"/>
            <a:ext cx="454521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514350" y="2174875"/>
            <a:ext cx="454521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5225832" y="1535113"/>
            <a:ext cx="454699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5225832" y="2174875"/>
            <a:ext cx="454699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99319B-FEDA-45DA-BF3B-CB4E0840AFFB}" type="datetimeFigureOut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03/03/2020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62580C-18F0-4F60-A3EA-A595AA1D7FAA}" type="slidenum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8445152"/>
      </p:ext>
    </p:extLst>
  </p:cSld>
  <p:clrMapOvr>
    <a:masterClrMapping/>
  </p:clrMapOvr>
  <p:transition/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99319B-FEDA-45DA-BF3B-CB4E0840AFFB}" type="datetimeFigureOut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03/03/2020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62580C-18F0-4F60-A3EA-A595AA1D7FAA}" type="slidenum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8830271"/>
      </p:ext>
    </p:extLst>
  </p:cSld>
  <p:clrMapOvr>
    <a:masterClrMapping/>
  </p:clrMapOvr>
  <p:transition/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99319B-FEDA-45DA-BF3B-CB4E0840AFFB}" type="datetimeFigureOut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03/03/2020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62580C-18F0-4F60-A3EA-A595AA1D7FAA}" type="slidenum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3549484"/>
      </p:ext>
    </p:extLst>
  </p:cSld>
  <p:clrMapOvr>
    <a:masterClrMapping/>
  </p:clrMapOvr>
  <p:transition/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514355" y="273050"/>
            <a:ext cx="3384352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021931" y="273122"/>
            <a:ext cx="575071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514355" y="1435103"/>
            <a:ext cx="3384352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99319B-FEDA-45DA-BF3B-CB4E0840AFFB}" type="datetimeFigureOut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03/03/2020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62580C-18F0-4F60-A3EA-A595AA1D7FAA}" type="slidenum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2317671"/>
      </p:ext>
    </p:extLst>
  </p:cSld>
  <p:clrMapOvr>
    <a:masterClrMapping/>
  </p:clrMapOvr>
  <p:transition/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2016324" y="4800600"/>
            <a:ext cx="6172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2016324" y="612775"/>
            <a:ext cx="6172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2016324" y="5367338"/>
            <a:ext cx="6172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99319B-FEDA-45DA-BF3B-CB4E0840AFFB}" type="datetimeFigureOut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03/03/2020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62580C-18F0-4F60-A3EA-A595AA1D7FAA}" type="slidenum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0044005"/>
      </p:ext>
    </p:extLst>
  </p:cSld>
  <p:clrMapOvr>
    <a:masterClrMapping/>
  </p:clrMapOvr>
  <p:transition/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99319B-FEDA-45DA-BF3B-CB4E0840AFFB}" type="datetimeFigureOut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03/03/2020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62580C-18F0-4F60-A3EA-A595AA1D7FAA}" type="slidenum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3508668"/>
      </p:ext>
    </p:extLst>
  </p:cSld>
  <p:clrMapOvr>
    <a:masterClrMapping/>
  </p:clrMapOvr>
  <p:transition/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7458075" y="274709"/>
            <a:ext cx="2314575" cy="5851525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514350" y="274709"/>
            <a:ext cx="6772275" cy="5851525"/>
          </a:xfrm>
        </p:spPr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99319B-FEDA-45DA-BF3B-CB4E0840AFFB}" type="datetimeFigureOut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03/03/2020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62580C-18F0-4F60-A3EA-A595AA1D7FAA}" type="slidenum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7969006"/>
      </p:ext>
    </p:extLst>
  </p:cSld>
  <p:clrMapOvr>
    <a:masterClrMapping/>
  </p:clrMapOvr>
  <p:transition/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771525" y="2130748"/>
            <a:ext cx="8743950" cy="1470025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543050" y="3886200"/>
            <a:ext cx="72009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/>
              <a:t>Haga clic para modificar el estilo de subtítulo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99319B-FEDA-45DA-BF3B-CB4E0840AFFB}" type="datetimeFigureOut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03/03/2020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62580C-18F0-4F60-A3EA-A595AA1D7FAA}" type="slidenum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9696516"/>
      </p:ext>
    </p:extLst>
  </p:cSld>
  <p:clrMapOvr>
    <a:masterClrMapping/>
  </p:clrMapOvr>
  <p:transition/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99319B-FEDA-45DA-BF3B-CB4E0840AFFB}" type="datetimeFigureOut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03/03/2020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62580C-18F0-4F60-A3EA-A595AA1D7FAA}" type="slidenum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833234"/>
      </p:ext>
    </p:extLst>
  </p:cSld>
  <p:clrMapOvr>
    <a:masterClrMapping/>
  </p:clrMapOvr>
  <p:transition/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812602" y="4407223"/>
            <a:ext cx="874395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812602" y="2906713"/>
            <a:ext cx="874395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99319B-FEDA-45DA-BF3B-CB4E0840AFFB}" type="datetimeFigureOut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03/03/2020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62580C-18F0-4F60-A3EA-A595AA1D7FAA}" type="slidenum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1161806"/>
      </p:ext>
    </p:extLst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2016125" y="4800600"/>
            <a:ext cx="61722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2016125" y="612775"/>
            <a:ext cx="6172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s-ES" noProof="0" smtClean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2016125" y="5367338"/>
            <a:ext cx="6172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</p:spTree>
    <p:extLst>
      <p:ext uri="{BB962C8B-B14F-4D97-AF65-F5344CB8AC3E}">
        <p14:creationId xmlns:p14="http://schemas.microsoft.com/office/powerpoint/2010/main" val="1659247966"/>
      </p:ext>
    </p:extLst>
  </p:cSld>
  <p:clrMapOvr>
    <a:masterClrMapping/>
  </p:clrMapOvr>
  <p:transition>
    <p:wipe dir="r"/>
  </p:transition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514350" y="1600206"/>
            <a:ext cx="45434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5229225" y="1600206"/>
            <a:ext cx="45434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99319B-FEDA-45DA-BF3B-CB4E0840AFFB}" type="datetimeFigureOut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03/03/2020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62580C-18F0-4F60-A3EA-A595AA1D7FAA}" type="slidenum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315527"/>
      </p:ext>
    </p:extLst>
  </p:cSld>
  <p:clrMapOvr>
    <a:masterClrMapping/>
  </p:clrMapOvr>
  <p:transition/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514350" y="1535113"/>
            <a:ext cx="454521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514350" y="2174875"/>
            <a:ext cx="454521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5225832" y="1535113"/>
            <a:ext cx="454699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5225832" y="2174875"/>
            <a:ext cx="454699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99319B-FEDA-45DA-BF3B-CB4E0840AFFB}" type="datetimeFigureOut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03/03/2020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62580C-18F0-4F60-A3EA-A595AA1D7FAA}" type="slidenum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1779028"/>
      </p:ext>
    </p:extLst>
  </p:cSld>
  <p:clrMapOvr>
    <a:masterClrMapping/>
  </p:clrMapOvr>
  <p:transition/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99319B-FEDA-45DA-BF3B-CB4E0840AFFB}" type="datetimeFigureOut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03/03/2020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62580C-18F0-4F60-A3EA-A595AA1D7FAA}" type="slidenum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9846123"/>
      </p:ext>
    </p:extLst>
  </p:cSld>
  <p:clrMapOvr>
    <a:masterClrMapping/>
  </p:clrMapOvr>
  <p:transition/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99319B-FEDA-45DA-BF3B-CB4E0840AFFB}" type="datetimeFigureOut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03/03/2020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62580C-18F0-4F60-A3EA-A595AA1D7FAA}" type="slidenum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9261240"/>
      </p:ext>
    </p:extLst>
  </p:cSld>
  <p:clrMapOvr>
    <a:masterClrMapping/>
  </p:clrMapOvr>
  <p:transition/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514355" y="273050"/>
            <a:ext cx="3384352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021931" y="273122"/>
            <a:ext cx="575071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514355" y="1435103"/>
            <a:ext cx="3384352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99319B-FEDA-45DA-BF3B-CB4E0840AFFB}" type="datetimeFigureOut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03/03/2020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62580C-18F0-4F60-A3EA-A595AA1D7FAA}" type="slidenum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3627761"/>
      </p:ext>
    </p:extLst>
  </p:cSld>
  <p:clrMapOvr>
    <a:masterClrMapping/>
  </p:clrMapOvr>
  <p:transition/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2016324" y="4800600"/>
            <a:ext cx="6172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2016324" y="612775"/>
            <a:ext cx="6172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2016324" y="5367338"/>
            <a:ext cx="6172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99319B-FEDA-45DA-BF3B-CB4E0840AFFB}" type="datetimeFigureOut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03/03/2020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62580C-18F0-4F60-A3EA-A595AA1D7FAA}" type="slidenum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8164382"/>
      </p:ext>
    </p:extLst>
  </p:cSld>
  <p:clrMapOvr>
    <a:masterClrMapping/>
  </p:clrMapOvr>
  <p:transition/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99319B-FEDA-45DA-BF3B-CB4E0840AFFB}" type="datetimeFigureOut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03/03/2020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62580C-18F0-4F60-A3EA-A595AA1D7FAA}" type="slidenum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1830482"/>
      </p:ext>
    </p:extLst>
  </p:cSld>
  <p:clrMapOvr>
    <a:masterClrMapping/>
  </p:clrMapOvr>
  <p:transition/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7458075" y="274709"/>
            <a:ext cx="2314575" cy="5851525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514350" y="274709"/>
            <a:ext cx="6772275" cy="5851525"/>
          </a:xfrm>
        </p:spPr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99319B-FEDA-45DA-BF3B-CB4E0840AFFB}" type="datetimeFigureOut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03/03/2020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62580C-18F0-4F60-A3EA-A595AA1D7FAA}" type="slidenum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8582391"/>
      </p:ext>
    </p:extLst>
  </p:cSld>
  <p:clrMapOvr>
    <a:masterClrMapping/>
  </p:clrMapOvr>
  <p:transition/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771525" y="2130728"/>
            <a:ext cx="8743950" cy="1470025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543050" y="3886200"/>
            <a:ext cx="72009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/>
              <a:t>Haga clic para modificar el estilo de subtítulo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99319B-FEDA-45DA-BF3B-CB4E0840AFFB}" type="datetimeFigureOut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03/03/2020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62580C-18F0-4F60-A3EA-A595AA1D7FAA}" type="slidenum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3436927"/>
      </p:ext>
    </p:extLst>
  </p:cSld>
  <p:clrMapOvr>
    <a:masterClrMapping/>
  </p:clrMapOvr>
  <p:transition/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99319B-FEDA-45DA-BF3B-CB4E0840AFFB}" type="datetimeFigureOut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03/03/2020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62580C-18F0-4F60-A3EA-A595AA1D7FAA}" type="slidenum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3600309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2.xml"/><Relationship Id="rId3" Type="http://schemas.openxmlformats.org/officeDocument/2006/relationships/slideLayout" Target="../slideLayouts/slideLayout67.xml"/><Relationship Id="rId7" Type="http://schemas.openxmlformats.org/officeDocument/2006/relationships/slideLayout" Target="../slideLayouts/slideLayout71.xml"/><Relationship Id="rId12" Type="http://schemas.openxmlformats.org/officeDocument/2006/relationships/theme" Target="../theme/theme10.xml"/><Relationship Id="rId2" Type="http://schemas.openxmlformats.org/officeDocument/2006/relationships/slideLayout" Target="../slideLayouts/slideLayout66.xml"/><Relationship Id="rId1" Type="http://schemas.openxmlformats.org/officeDocument/2006/relationships/slideLayout" Target="../slideLayouts/slideLayout65.xml"/><Relationship Id="rId6" Type="http://schemas.openxmlformats.org/officeDocument/2006/relationships/slideLayout" Target="../slideLayouts/slideLayout70.xml"/><Relationship Id="rId11" Type="http://schemas.openxmlformats.org/officeDocument/2006/relationships/slideLayout" Target="../slideLayouts/slideLayout75.xml"/><Relationship Id="rId5" Type="http://schemas.openxmlformats.org/officeDocument/2006/relationships/slideLayout" Target="../slideLayouts/slideLayout69.xml"/><Relationship Id="rId10" Type="http://schemas.openxmlformats.org/officeDocument/2006/relationships/slideLayout" Target="../slideLayouts/slideLayout74.xml"/><Relationship Id="rId4" Type="http://schemas.openxmlformats.org/officeDocument/2006/relationships/slideLayout" Target="../slideLayouts/slideLayout68.xml"/><Relationship Id="rId9" Type="http://schemas.openxmlformats.org/officeDocument/2006/relationships/slideLayout" Target="../slideLayouts/slideLayout73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3.xml"/><Relationship Id="rId3" Type="http://schemas.openxmlformats.org/officeDocument/2006/relationships/slideLayout" Target="../slideLayouts/slideLayout78.xml"/><Relationship Id="rId7" Type="http://schemas.openxmlformats.org/officeDocument/2006/relationships/slideLayout" Target="../slideLayouts/slideLayout82.xml"/><Relationship Id="rId12" Type="http://schemas.openxmlformats.org/officeDocument/2006/relationships/theme" Target="../theme/theme11.xml"/><Relationship Id="rId2" Type="http://schemas.openxmlformats.org/officeDocument/2006/relationships/slideLayout" Target="../slideLayouts/slideLayout77.xml"/><Relationship Id="rId1" Type="http://schemas.openxmlformats.org/officeDocument/2006/relationships/slideLayout" Target="../slideLayouts/slideLayout76.xml"/><Relationship Id="rId6" Type="http://schemas.openxmlformats.org/officeDocument/2006/relationships/slideLayout" Target="../slideLayouts/slideLayout81.xml"/><Relationship Id="rId11" Type="http://schemas.openxmlformats.org/officeDocument/2006/relationships/slideLayout" Target="../slideLayouts/slideLayout86.xml"/><Relationship Id="rId5" Type="http://schemas.openxmlformats.org/officeDocument/2006/relationships/slideLayout" Target="../slideLayouts/slideLayout80.xml"/><Relationship Id="rId10" Type="http://schemas.openxmlformats.org/officeDocument/2006/relationships/slideLayout" Target="../slideLayouts/slideLayout85.xml"/><Relationship Id="rId4" Type="http://schemas.openxmlformats.org/officeDocument/2006/relationships/slideLayout" Target="../slideLayouts/slideLayout79.xml"/><Relationship Id="rId9" Type="http://schemas.openxmlformats.org/officeDocument/2006/relationships/slideLayout" Target="../slideLayouts/slideLayout84.xml"/></Relationships>
</file>

<file path=ppt/slideMasters/_rels/slideMaster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4.xml"/><Relationship Id="rId3" Type="http://schemas.openxmlformats.org/officeDocument/2006/relationships/slideLayout" Target="../slideLayouts/slideLayout89.xml"/><Relationship Id="rId7" Type="http://schemas.openxmlformats.org/officeDocument/2006/relationships/slideLayout" Target="../slideLayouts/slideLayout93.xml"/><Relationship Id="rId12" Type="http://schemas.openxmlformats.org/officeDocument/2006/relationships/theme" Target="../theme/theme12.xml"/><Relationship Id="rId2" Type="http://schemas.openxmlformats.org/officeDocument/2006/relationships/slideLayout" Target="../slideLayouts/slideLayout88.xml"/><Relationship Id="rId1" Type="http://schemas.openxmlformats.org/officeDocument/2006/relationships/slideLayout" Target="../slideLayouts/slideLayout87.xml"/><Relationship Id="rId6" Type="http://schemas.openxmlformats.org/officeDocument/2006/relationships/slideLayout" Target="../slideLayouts/slideLayout92.xml"/><Relationship Id="rId11" Type="http://schemas.openxmlformats.org/officeDocument/2006/relationships/slideLayout" Target="../slideLayouts/slideLayout97.xml"/><Relationship Id="rId5" Type="http://schemas.openxmlformats.org/officeDocument/2006/relationships/slideLayout" Target="../slideLayouts/slideLayout91.xml"/><Relationship Id="rId10" Type="http://schemas.openxmlformats.org/officeDocument/2006/relationships/slideLayout" Target="../slideLayouts/slideLayout96.xml"/><Relationship Id="rId4" Type="http://schemas.openxmlformats.org/officeDocument/2006/relationships/slideLayout" Target="../slideLayouts/slideLayout90.xml"/><Relationship Id="rId9" Type="http://schemas.openxmlformats.org/officeDocument/2006/relationships/slideLayout" Target="../slideLayouts/slideLayout95.xml"/></Relationships>
</file>

<file path=ppt/slideMasters/_rels/slideMaster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5.xml"/><Relationship Id="rId3" Type="http://schemas.openxmlformats.org/officeDocument/2006/relationships/slideLayout" Target="../slideLayouts/slideLayout100.xml"/><Relationship Id="rId7" Type="http://schemas.openxmlformats.org/officeDocument/2006/relationships/slideLayout" Target="../slideLayouts/slideLayout104.xml"/><Relationship Id="rId12" Type="http://schemas.openxmlformats.org/officeDocument/2006/relationships/theme" Target="../theme/theme13.xml"/><Relationship Id="rId2" Type="http://schemas.openxmlformats.org/officeDocument/2006/relationships/slideLayout" Target="../slideLayouts/slideLayout99.xml"/><Relationship Id="rId1" Type="http://schemas.openxmlformats.org/officeDocument/2006/relationships/slideLayout" Target="../slideLayouts/slideLayout98.xml"/><Relationship Id="rId6" Type="http://schemas.openxmlformats.org/officeDocument/2006/relationships/slideLayout" Target="../slideLayouts/slideLayout103.xml"/><Relationship Id="rId11" Type="http://schemas.openxmlformats.org/officeDocument/2006/relationships/slideLayout" Target="../slideLayouts/slideLayout108.xml"/><Relationship Id="rId5" Type="http://schemas.openxmlformats.org/officeDocument/2006/relationships/slideLayout" Target="../slideLayouts/slideLayout102.xml"/><Relationship Id="rId10" Type="http://schemas.openxmlformats.org/officeDocument/2006/relationships/slideLayout" Target="../slideLayouts/slideLayout107.xml"/><Relationship Id="rId4" Type="http://schemas.openxmlformats.org/officeDocument/2006/relationships/slideLayout" Target="../slideLayouts/slideLayout101.xml"/><Relationship Id="rId9" Type="http://schemas.openxmlformats.org/officeDocument/2006/relationships/slideLayout" Target="../slideLayouts/slideLayout106.xml"/></Relationships>
</file>

<file path=ppt/slideMasters/_rels/slideMaster1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6.xml"/><Relationship Id="rId3" Type="http://schemas.openxmlformats.org/officeDocument/2006/relationships/slideLayout" Target="../slideLayouts/slideLayout111.xml"/><Relationship Id="rId7" Type="http://schemas.openxmlformats.org/officeDocument/2006/relationships/slideLayout" Target="../slideLayouts/slideLayout115.xml"/><Relationship Id="rId12" Type="http://schemas.openxmlformats.org/officeDocument/2006/relationships/theme" Target="../theme/theme14.xml"/><Relationship Id="rId2" Type="http://schemas.openxmlformats.org/officeDocument/2006/relationships/slideLayout" Target="../slideLayouts/slideLayout110.xml"/><Relationship Id="rId1" Type="http://schemas.openxmlformats.org/officeDocument/2006/relationships/slideLayout" Target="../slideLayouts/slideLayout109.xml"/><Relationship Id="rId6" Type="http://schemas.openxmlformats.org/officeDocument/2006/relationships/slideLayout" Target="../slideLayouts/slideLayout114.xml"/><Relationship Id="rId11" Type="http://schemas.openxmlformats.org/officeDocument/2006/relationships/slideLayout" Target="../slideLayouts/slideLayout119.xml"/><Relationship Id="rId5" Type="http://schemas.openxmlformats.org/officeDocument/2006/relationships/slideLayout" Target="../slideLayouts/slideLayout113.xml"/><Relationship Id="rId10" Type="http://schemas.openxmlformats.org/officeDocument/2006/relationships/slideLayout" Target="../slideLayouts/slideLayout118.xml"/><Relationship Id="rId4" Type="http://schemas.openxmlformats.org/officeDocument/2006/relationships/slideLayout" Target="../slideLayouts/slideLayout112.xml"/><Relationship Id="rId9" Type="http://schemas.openxmlformats.org/officeDocument/2006/relationships/slideLayout" Target="../slideLayouts/slideLayout117.xml"/></Relationships>
</file>

<file path=ppt/slideMasters/_rels/slideMaster1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7.xml"/><Relationship Id="rId3" Type="http://schemas.openxmlformats.org/officeDocument/2006/relationships/slideLayout" Target="../slideLayouts/slideLayout122.xml"/><Relationship Id="rId7" Type="http://schemas.openxmlformats.org/officeDocument/2006/relationships/slideLayout" Target="../slideLayouts/slideLayout126.xml"/><Relationship Id="rId12" Type="http://schemas.openxmlformats.org/officeDocument/2006/relationships/theme" Target="../theme/theme15.xml"/><Relationship Id="rId2" Type="http://schemas.openxmlformats.org/officeDocument/2006/relationships/slideLayout" Target="../slideLayouts/slideLayout121.xml"/><Relationship Id="rId1" Type="http://schemas.openxmlformats.org/officeDocument/2006/relationships/slideLayout" Target="../slideLayouts/slideLayout120.xml"/><Relationship Id="rId6" Type="http://schemas.openxmlformats.org/officeDocument/2006/relationships/slideLayout" Target="../slideLayouts/slideLayout125.xml"/><Relationship Id="rId11" Type="http://schemas.openxmlformats.org/officeDocument/2006/relationships/slideLayout" Target="../slideLayouts/slideLayout130.xml"/><Relationship Id="rId5" Type="http://schemas.openxmlformats.org/officeDocument/2006/relationships/slideLayout" Target="../slideLayouts/slideLayout124.xml"/><Relationship Id="rId10" Type="http://schemas.openxmlformats.org/officeDocument/2006/relationships/slideLayout" Target="../slideLayouts/slideLayout129.xml"/><Relationship Id="rId4" Type="http://schemas.openxmlformats.org/officeDocument/2006/relationships/slideLayout" Target="../slideLayouts/slideLayout123.xml"/><Relationship Id="rId9" Type="http://schemas.openxmlformats.org/officeDocument/2006/relationships/slideLayout" Target="../slideLayouts/slideLayout128.xml"/></Relationships>
</file>

<file path=ppt/slideMasters/_rels/slideMaster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eg"/><Relationship Id="rId3" Type="http://schemas.openxmlformats.org/officeDocument/2006/relationships/slideLayout" Target="../slideLayouts/slideLayout133.xml"/><Relationship Id="rId7" Type="http://schemas.openxmlformats.org/officeDocument/2006/relationships/theme" Target="../theme/theme16.xml"/><Relationship Id="rId2" Type="http://schemas.openxmlformats.org/officeDocument/2006/relationships/slideLayout" Target="../slideLayouts/slideLayout132.xml"/><Relationship Id="rId1" Type="http://schemas.openxmlformats.org/officeDocument/2006/relationships/slideLayout" Target="../slideLayouts/slideLayout131.xml"/><Relationship Id="rId6" Type="http://schemas.openxmlformats.org/officeDocument/2006/relationships/slideLayout" Target="../slideLayouts/slideLayout136.xml"/><Relationship Id="rId5" Type="http://schemas.openxmlformats.org/officeDocument/2006/relationships/slideLayout" Target="../slideLayouts/slideLayout135.xml"/><Relationship Id="rId4" Type="http://schemas.openxmlformats.org/officeDocument/2006/relationships/slideLayout" Target="../slideLayouts/slideLayout134.xml"/><Relationship Id="rId9" Type="http://schemas.openxmlformats.org/officeDocument/2006/relationships/image" Target="../media/image3.tiff"/></Relationships>
</file>

<file path=ppt/slideMasters/_rels/slideMaster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eg"/><Relationship Id="rId3" Type="http://schemas.openxmlformats.org/officeDocument/2006/relationships/slideLayout" Target="../slideLayouts/slideLayout139.xml"/><Relationship Id="rId7" Type="http://schemas.openxmlformats.org/officeDocument/2006/relationships/theme" Target="../theme/theme17.xml"/><Relationship Id="rId2" Type="http://schemas.openxmlformats.org/officeDocument/2006/relationships/slideLayout" Target="../slideLayouts/slideLayout138.xml"/><Relationship Id="rId1" Type="http://schemas.openxmlformats.org/officeDocument/2006/relationships/slideLayout" Target="../slideLayouts/slideLayout137.xml"/><Relationship Id="rId6" Type="http://schemas.openxmlformats.org/officeDocument/2006/relationships/slideLayout" Target="../slideLayouts/slideLayout142.xml"/><Relationship Id="rId5" Type="http://schemas.openxmlformats.org/officeDocument/2006/relationships/slideLayout" Target="../slideLayouts/slideLayout141.xml"/><Relationship Id="rId4" Type="http://schemas.openxmlformats.org/officeDocument/2006/relationships/slideLayout" Target="../slideLayouts/slideLayout140.xml"/><Relationship Id="rId9" Type="http://schemas.openxmlformats.org/officeDocument/2006/relationships/image" Target="../media/image3.tiff"/></Relationships>
</file>

<file path=ppt/slideMasters/_rels/slideMaster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eg"/><Relationship Id="rId3" Type="http://schemas.openxmlformats.org/officeDocument/2006/relationships/slideLayout" Target="../slideLayouts/slideLayout145.xml"/><Relationship Id="rId7" Type="http://schemas.openxmlformats.org/officeDocument/2006/relationships/theme" Target="../theme/theme18.xml"/><Relationship Id="rId2" Type="http://schemas.openxmlformats.org/officeDocument/2006/relationships/slideLayout" Target="../slideLayouts/slideLayout144.xml"/><Relationship Id="rId1" Type="http://schemas.openxmlformats.org/officeDocument/2006/relationships/slideLayout" Target="../slideLayouts/slideLayout143.xml"/><Relationship Id="rId6" Type="http://schemas.openxmlformats.org/officeDocument/2006/relationships/slideLayout" Target="../slideLayouts/slideLayout148.xml"/><Relationship Id="rId5" Type="http://schemas.openxmlformats.org/officeDocument/2006/relationships/slideLayout" Target="../slideLayouts/slideLayout147.xml"/><Relationship Id="rId4" Type="http://schemas.openxmlformats.org/officeDocument/2006/relationships/slideLayout" Target="../slideLayouts/slideLayout146.xml"/><Relationship Id="rId9" Type="http://schemas.openxmlformats.org/officeDocument/2006/relationships/image" Target="../media/image3.tiff"/></Relationships>
</file>

<file path=ppt/slideMasters/_rels/slideMaster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1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150.xml"/><Relationship Id="rId1" Type="http://schemas.openxmlformats.org/officeDocument/2006/relationships/slideLayout" Target="../slideLayouts/slideLayout149.xml"/><Relationship Id="rId6" Type="http://schemas.openxmlformats.org/officeDocument/2006/relationships/theme" Target="../theme/theme19.xml"/><Relationship Id="rId5" Type="http://schemas.openxmlformats.org/officeDocument/2006/relationships/slideLayout" Target="../slideLayouts/slideLayout153.xml"/><Relationship Id="rId4" Type="http://schemas.openxmlformats.org/officeDocument/2006/relationships/slideLayout" Target="../slideLayouts/slideLayout152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6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155.xml"/><Relationship Id="rId1" Type="http://schemas.openxmlformats.org/officeDocument/2006/relationships/slideLayout" Target="../slideLayouts/slideLayout154.xml"/><Relationship Id="rId6" Type="http://schemas.openxmlformats.org/officeDocument/2006/relationships/theme" Target="../theme/theme20.xml"/><Relationship Id="rId5" Type="http://schemas.openxmlformats.org/officeDocument/2006/relationships/slideLayout" Target="../slideLayouts/slideLayout158.xml"/><Relationship Id="rId4" Type="http://schemas.openxmlformats.org/officeDocument/2006/relationships/slideLayout" Target="../slideLayouts/slideLayout157.xml"/></Relationships>
</file>

<file path=ppt/slideMasters/_rels/slideMaster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1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160.xml"/><Relationship Id="rId1" Type="http://schemas.openxmlformats.org/officeDocument/2006/relationships/slideLayout" Target="../slideLayouts/slideLayout159.xml"/><Relationship Id="rId6" Type="http://schemas.openxmlformats.org/officeDocument/2006/relationships/theme" Target="../theme/theme21.xml"/><Relationship Id="rId5" Type="http://schemas.openxmlformats.org/officeDocument/2006/relationships/slideLayout" Target="../slideLayouts/slideLayout163.xml"/><Relationship Id="rId4" Type="http://schemas.openxmlformats.org/officeDocument/2006/relationships/slideLayout" Target="../slideLayouts/slideLayout162.xml"/></Relationships>
</file>

<file path=ppt/slideMasters/_rels/slideMaster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6.xml"/><Relationship Id="rId2" Type="http://schemas.openxmlformats.org/officeDocument/2006/relationships/slideLayout" Target="../slideLayouts/slideLayout165.xml"/><Relationship Id="rId1" Type="http://schemas.openxmlformats.org/officeDocument/2006/relationships/slideLayout" Target="../slideLayouts/slideLayout164.xml"/><Relationship Id="rId6" Type="http://schemas.openxmlformats.org/officeDocument/2006/relationships/image" Target="../media/image1.jpeg"/><Relationship Id="rId5" Type="http://schemas.openxmlformats.org/officeDocument/2006/relationships/theme" Target="../theme/theme22.xml"/><Relationship Id="rId4" Type="http://schemas.openxmlformats.org/officeDocument/2006/relationships/slideLayout" Target="../slideLayouts/slideLayout167.xml"/></Relationships>
</file>

<file path=ppt/slideMasters/_rels/slideMaster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70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169.xml"/><Relationship Id="rId1" Type="http://schemas.openxmlformats.org/officeDocument/2006/relationships/slideLayout" Target="../slideLayouts/slideLayout168.xml"/><Relationship Id="rId6" Type="http://schemas.openxmlformats.org/officeDocument/2006/relationships/theme" Target="../theme/theme23.xml"/><Relationship Id="rId5" Type="http://schemas.openxmlformats.org/officeDocument/2006/relationships/slideLayout" Target="../slideLayouts/slideLayout172.xml"/><Relationship Id="rId4" Type="http://schemas.openxmlformats.org/officeDocument/2006/relationships/slideLayout" Target="../slideLayouts/slideLayout171.xml"/></Relationships>
</file>

<file path=ppt/slideMasters/_rels/slideMaster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75.xml"/><Relationship Id="rId2" Type="http://schemas.openxmlformats.org/officeDocument/2006/relationships/slideLayout" Target="../slideLayouts/slideLayout174.xml"/><Relationship Id="rId1" Type="http://schemas.openxmlformats.org/officeDocument/2006/relationships/slideLayout" Target="../slideLayouts/slideLayout173.xml"/><Relationship Id="rId6" Type="http://schemas.openxmlformats.org/officeDocument/2006/relationships/image" Target="../media/image1.jpeg"/><Relationship Id="rId5" Type="http://schemas.openxmlformats.org/officeDocument/2006/relationships/theme" Target="../theme/theme24.xml"/><Relationship Id="rId4" Type="http://schemas.openxmlformats.org/officeDocument/2006/relationships/slideLayout" Target="../slideLayouts/slideLayout176.xml"/></Relationships>
</file>

<file path=ppt/slideMasters/_rels/slideMaster2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4.xml"/><Relationship Id="rId3" Type="http://schemas.openxmlformats.org/officeDocument/2006/relationships/slideLayout" Target="../slideLayouts/slideLayout179.xml"/><Relationship Id="rId7" Type="http://schemas.openxmlformats.org/officeDocument/2006/relationships/slideLayout" Target="../slideLayouts/slideLayout183.xml"/><Relationship Id="rId12" Type="http://schemas.openxmlformats.org/officeDocument/2006/relationships/theme" Target="../theme/theme25.xml"/><Relationship Id="rId2" Type="http://schemas.openxmlformats.org/officeDocument/2006/relationships/slideLayout" Target="../slideLayouts/slideLayout178.xml"/><Relationship Id="rId1" Type="http://schemas.openxmlformats.org/officeDocument/2006/relationships/slideLayout" Target="../slideLayouts/slideLayout177.xml"/><Relationship Id="rId6" Type="http://schemas.openxmlformats.org/officeDocument/2006/relationships/slideLayout" Target="../slideLayouts/slideLayout182.xml"/><Relationship Id="rId11" Type="http://schemas.openxmlformats.org/officeDocument/2006/relationships/slideLayout" Target="../slideLayouts/slideLayout187.xml"/><Relationship Id="rId5" Type="http://schemas.openxmlformats.org/officeDocument/2006/relationships/slideLayout" Target="../slideLayouts/slideLayout181.xml"/><Relationship Id="rId10" Type="http://schemas.openxmlformats.org/officeDocument/2006/relationships/slideLayout" Target="../slideLayouts/slideLayout186.xml"/><Relationship Id="rId4" Type="http://schemas.openxmlformats.org/officeDocument/2006/relationships/slideLayout" Target="../slideLayouts/slideLayout180.xml"/><Relationship Id="rId9" Type="http://schemas.openxmlformats.org/officeDocument/2006/relationships/slideLayout" Target="../slideLayouts/slideLayout185.xml"/></Relationships>
</file>

<file path=ppt/slideMasters/_rels/slideMaster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90.xml"/><Relationship Id="rId2" Type="http://schemas.openxmlformats.org/officeDocument/2006/relationships/slideLayout" Target="../slideLayouts/slideLayout189.xml"/><Relationship Id="rId1" Type="http://schemas.openxmlformats.org/officeDocument/2006/relationships/slideLayout" Target="../slideLayouts/slideLayout188.xml"/><Relationship Id="rId5" Type="http://schemas.openxmlformats.org/officeDocument/2006/relationships/image" Target="../media/image1.jpeg"/><Relationship Id="rId4" Type="http://schemas.openxmlformats.org/officeDocument/2006/relationships/theme" Target="../theme/theme26.xml"/></Relationships>
</file>

<file path=ppt/slideMasters/_rels/slideMaster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93.xml"/><Relationship Id="rId2" Type="http://schemas.openxmlformats.org/officeDocument/2006/relationships/slideLayout" Target="../slideLayouts/slideLayout192.xml"/><Relationship Id="rId1" Type="http://schemas.openxmlformats.org/officeDocument/2006/relationships/slideLayout" Target="../slideLayouts/slideLayout191.xml"/><Relationship Id="rId5" Type="http://schemas.openxmlformats.org/officeDocument/2006/relationships/image" Target="../media/image1.jpeg"/><Relationship Id="rId4" Type="http://schemas.openxmlformats.org/officeDocument/2006/relationships/theme" Target="../theme/theme27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image" Target="../media/image1.jpeg"/><Relationship Id="rId5" Type="http://schemas.openxmlformats.org/officeDocument/2006/relationships/theme" Target="../theme/theme3.xml"/><Relationship Id="rId4" Type="http://schemas.openxmlformats.org/officeDocument/2006/relationships/slideLayout" Target="../slideLayouts/slideLayout26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9.xml"/><Relationship Id="rId2" Type="http://schemas.openxmlformats.org/officeDocument/2006/relationships/slideLayout" Target="../slideLayouts/slideLayout28.xml"/><Relationship Id="rId1" Type="http://schemas.openxmlformats.org/officeDocument/2006/relationships/slideLayout" Target="../slideLayouts/slideLayout27.xml"/><Relationship Id="rId5" Type="http://schemas.openxmlformats.org/officeDocument/2006/relationships/image" Target="../media/image1.jpeg"/><Relationship Id="rId4" Type="http://schemas.openxmlformats.org/officeDocument/2006/relationships/theme" Target="../theme/theme4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5.xml"/><Relationship Id="rId1" Type="http://schemas.openxmlformats.org/officeDocument/2006/relationships/slideLayout" Target="../slideLayouts/slideLayout30.xml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theme" Target="../theme/theme6.xml"/><Relationship Id="rId1" Type="http://schemas.openxmlformats.org/officeDocument/2006/relationships/slideLayout" Target="../slideLayouts/slideLayout31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4.xml"/><Relationship Id="rId7" Type="http://schemas.openxmlformats.org/officeDocument/2006/relationships/slideLayout" Target="../slideLayouts/slideLayout38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33.xml"/><Relationship Id="rId1" Type="http://schemas.openxmlformats.org/officeDocument/2006/relationships/slideLayout" Target="../slideLayouts/slideLayout32.xml"/><Relationship Id="rId6" Type="http://schemas.openxmlformats.org/officeDocument/2006/relationships/slideLayout" Target="../slideLayouts/slideLayout37.xml"/><Relationship Id="rId11" Type="http://schemas.openxmlformats.org/officeDocument/2006/relationships/slideLayout" Target="../slideLayouts/slideLayout42.xml"/><Relationship Id="rId5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41.xml"/><Relationship Id="rId4" Type="http://schemas.openxmlformats.org/officeDocument/2006/relationships/slideLayout" Target="../slideLayouts/slideLayout35.xml"/><Relationship Id="rId9" Type="http://schemas.openxmlformats.org/officeDocument/2006/relationships/slideLayout" Target="../slideLayouts/slideLayout40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0.xml"/><Relationship Id="rId3" Type="http://schemas.openxmlformats.org/officeDocument/2006/relationships/slideLayout" Target="../slideLayouts/slideLayout45.xml"/><Relationship Id="rId7" Type="http://schemas.openxmlformats.org/officeDocument/2006/relationships/slideLayout" Target="../slideLayouts/slideLayout49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44.xml"/><Relationship Id="rId1" Type="http://schemas.openxmlformats.org/officeDocument/2006/relationships/slideLayout" Target="../slideLayouts/slideLayout43.xml"/><Relationship Id="rId6" Type="http://schemas.openxmlformats.org/officeDocument/2006/relationships/slideLayout" Target="../slideLayouts/slideLayout48.xml"/><Relationship Id="rId11" Type="http://schemas.openxmlformats.org/officeDocument/2006/relationships/slideLayout" Target="../slideLayouts/slideLayout53.xml"/><Relationship Id="rId5" Type="http://schemas.openxmlformats.org/officeDocument/2006/relationships/slideLayout" Target="../slideLayouts/slideLayout47.xml"/><Relationship Id="rId10" Type="http://schemas.openxmlformats.org/officeDocument/2006/relationships/slideLayout" Target="../slideLayouts/slideLayout52.xml"/><Relationship Id="rId4" Type="http://schemas.openxmlformats.org/officeDocument/2006/relationships/slideLayout" Target="../slideLayouts/slideLayout46.xml"/><Relationship Id="rId9" Type="http://schemas.openxmlformats.org/officeDocument/2006/relationships/slideLayout" Target="../slideLayouts/slideLayout51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1.xml"/><Relationship Id="rId3" Type="http://schemas.openxmlformats.org/officeDocument/2006/relationships/slideLayout" Target="../slideLayouts/slideLayout56.xml"/><Relationship Id="rId7" Type="http://schemas.openxmlformats.org/officeDocument/2006/relationships/slideLayout" Target="../slideLayouts/slideLayout60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55.xml"/><Relationship Id="rId1" Type="http://schemas.openxmlformats.org/officeDocument/2006/relationships/slideLayout" Target="../slideLayouts/slideLayout54.xml"/><Relationship Id="rId6" Type="http://schemas.openxmlformats.org/officeDocument/2006/relationships/slideLayout" Target="../slideLayouts/slideLayout59.xml"/><Relationship Id="rId11" Type="http://schemas.openxmlformats.org/officeDocument/2006/relationships/slideLayout" Target="../slideLayouts/slideLayout64.xml"/><Relationship Id="rId5" Type="http://schemas.openxmlformats.org/officeDocument/2006/relationships/slideLayout" Target="../slideLayouts/slideLayout58.xml"/><Relationship Id="rId10" Type="http://schemas.openxmlformats.org/officeDocument/2006/relationships/slideLayout" Target="../slideLayouts/slideLayout63.xml"/><Relationship Id="rId4" Type="http://schemas.openxmlformats.org/officeDocument/2006/relationships/slideLayout" Target="../slideLayouts/slideLayout57.xml"/><Relationship Id="rId9" Type="http://schemas.openxmlformats.org/officeDocument/2006/relationships/slideLayout" Target="../slideLayouts/slideLayout6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rotWithShape="0">
          <a:gsLst>
            <a:gs pos="0">
              <a:srgbClr val="1A3D5A"/>
            </a:gs>
            <a:gs pos="50000">
              <a:schemeClr val="bg1"/>
            </a:gs>
            <a:gs pos="100000">
              <a:srgbClr val="1A3D5A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668715" y="688881"/>
            <a:ext cx="184731" cy="446276"/>
          </a:xfrm>
          <a:prstGeom prst="rect">
            <a:avLst/>
          </a:prstGeom>
          <a:solidFill>
            <a:schemeClr val="accent1"/>
          </a:solidFill>
          <a:ln>
            <a:noFill/>
          </a:ln>
          <a:extLst/>
        </p:spPr>
        <p:txBody>
          <a:bodyPr wrap="none" anchor="ctr">
            <a:spAutoFit/>
          </a:bodyPr>
          <a:lstStyle>
            <a:lvl1pPr eaLnBrk="0" hangingPunct="0">
              <a:defRPr sz="2300">
                <a:solidFill>
                  <a:schemeClr val="tx1"/>
                </a:solidFill>
                <a:latin typeface="Tahoma" pitchFamily="34" charset="0"/>
                <a:ea typeface="MS PGothic" pitchFamily="34" charset="-128"/>
              </a:defRPr>
            </a:lvl1pPr>
            <a:lvl2pPr marL="742950" indent="-285750" eaLnBrk="0" hangingPunct="0">
              <a:defRPr sz="2300">
                <a:solidFill>
                  <a:schemeClr val="tx1"/>
                </a:solidFill>
                <a:latin typeface="Tahoma" pitchFamily="34" charset="0"/>
                <a:ea typeface="MS PGothic" pitchFamily="34" charset="-128"/>
              </a:defRPr>
            </a:lvl2pPr>
            <a:lvl3pPr marL="1143000" indent="-228600" eaLnBrk="0" hangingPunct="0">
              <a:defRPr sz="2300">
                <a:solidFill>
                  <a:schemeClr val="tx1"/>
                </a:solidFill>
                <a:latin typeface="Tahoma" pitchFamily="34" charset="0"/>
                <a:ea typeface="MS PGothic" pitchFamily="34" charset="-128"/>
              </a:defRPr>
            </a:lvl3pPr>
            <a:lvl4pPr marL="1600200" indent="-228600" eaLnBrk="0" hangingPunct="0">
              <a:defRPr sz="2300">
                <a:solidFill>
                  <a:schemeClr val="tx1"/>
                </a:solidFill>
                <a:latin typeface="Tahoma" pitchFamily="34" charset="0"/>
                <a:ea typeface="MS PGothic" pitchFamily="34" charset="-128"/>
              </a:defRPr>
            </a:lvl4pPr>
            <a:lvl5pPr marL="2057400" indent="-228600" eaLnBrk="0" hangingPunct="0">
              <a:defRPr sz="2300">
                <a:solidFill>
                  <a:schemeClr val="tx1"/>
                </a:solidFill>
                <a:latin typeface="Tahoma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ahoma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ahoma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ahoma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ahoma" pitchFamily="34" charset="0"/>
                <a:ea typeface="MS PGothic" pitchFamily="34" charset="-128"/>
              </a:defRPr>
            </a:lvl9pPr>
          </a:lstStyle>
          <a:p>
            <a:pPr>
              <a:defRPr/>
            </a:pPr>
            <a:endParaRPr lang="es-ES" altLang="es-ES" smtClean="0">
              <a:cs typeface="+mn-cs"/>
            </a:endParaRPr>
          </a:p>
        </p:txBody>
      </p:sp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405192" y="688881"/>
            <a:ext cx="184731" cy="446276"/>
          </a:xfrm>
          <a:prstGeom prst="rect">
            <a:avLst/>
          </a:prstGeom>
          <a:solidFill>
            <a:schemeClr val="accent2"/>
          </a:solidFill>
          <a:ln>
            <a:noFill/>
          </a:ln>
          <a:extLst/>
        </p:spPr>
        <p:txBody>
          <a:bodyPr wrap="none" anchor="ctr">
            <a:spAutoFit/>
          </a:bodyPr>
          <a:lstStyle>
            <a:lvl1pPr eaLnBrk="0" hangingPunct="0">
              <a:defRPr sz="2300">
                <a:solidFill>
                  <a:schemeClr val="tx1"/>
                </a:solidFill>
                <a:latin typeface="Tahoma" pitchFamily="34" charset="0"/>
                <a:ea typeface="MS PGothic" pitchFamily="34" charset="-128"/>
              </a:defRPr>
            </a:lvl1pPr>
            <a:lvl2pPr marL="742950" indent="-285750" eaLnBrk="0" hangingPunct="0">
              <a:defRPr sz="2300">
                <a:solidFill>
                  <a:schemeClr val="tx1"/>
                </a:solidFill>
                <a:latin typeface="Tahoma" pitchFamily="34" charset="0"/>
                <a:ea typeface="MS PGothic" pitchFamily="34" charset="-128"/>
              </a:defRPr>
            </a:lvl2pPr>
            <a:lvl3pPr marL="1143000" indent="-228600" eaLnBrk="0" hangingPunct="0">
              <a:defRPr sz="2300">
                <a:solidFill>
                  <a:schemeClr val="tx1"/>
                </a:solidFill>
                <a:latin typeface="Tahoma" pitchFamily="34" charset="0"/>
                <a:ea typeface="MS PGothic" pitchFamily="34" charset="-128"/>
              </a:defRPr>
            </a:lvl3pPr>
            <a:lvl4pPr marL="1600200" indent="-228600" eaLnBrk="0" hangingPunct="0">
              <a:defRPr sz="2300">
                <a:solidFill>
                  <a:schemeClr val="tx1"/>
                </a:solidFill>
                <a:latin typeface="Tahoma" pitchFamily="34" charset="0"/>
                <a:ea typeface="MS PGothic" pitchFamily="34" charset="-128"/>
              </a:defRPr>
            </a:lvl4pPr>
            <a:lvl5pPr marL="2057400" indent="-228600" eaLnBrk="0" hangingPunct="0">
              <a:defRPr sz="2300">
                <a:solidFill>
                  <a:schemeClr val="tx1"/>
                </a:solidFill>
                <a:latin typeface="Tahoma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ahoma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ahoma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ahoma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ahoma" pitchFamily="34" charset="0"/>
                <a:ea typeface="MS PGothic" pitchFamily="34" charset="-128"/>
              </a:defRPr>
            </a:lvl9pPr>
          </a:lstStyle>
          <a:p>
            <a:pPr>
              <a:defRPr/>
            </a:pPr>
            <a:endParaRPr lang="es-ES" altLang="es-ES" smtClean="0">
              <a:cs typeface="+mn-cs"/>
            </a:endParaRPr>
          </a:p>
        </p:txBody>
      </p:sp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932240" y="688881"/>
            <a:ext cx="184731" cy="446276"/>
          </a:xfrm>
          <a:prstGeom prst="rect">
            <a:avLst/>
          </a:prstGeom>
          <a:solidFill>
            <a:schemeClr val="accent2"/>
          </a:solidFill>
          <a:ln>
            <a:noFill/>
          </a:ln>
          <a:extLst/>
        </p:spPr>
        <p:txBody>
          <a:bodyPr wrap="none" anchor="ctr">
            <a:spAutoFit/>
          </a:bodyPr>
          <a:lstStyle>
            <a:lvl1pPr eaLnBrk="0" hangingPunct="0">
              <a:defRPr sz="2300">
                <a:solidFill>
                  <a:schemeClr val="tx1"/>
                </a:solidFill>
                <a:latin typeface="Tahoma" pitchFamily="34" charset="0"/>
                <a:ea typeface="MS PGothic" pitchFamily="34" charset="-128"/>
              </a:defRPr>
            </a:lvl1pPr>
            <a:lvl2pPr marL="742950" indent="-285750" eaLnBrk="0" hangingPunct="0">
              <a:defRPr sz="2300">
                <a:solidFill>
                  <a:schemeClr val="tx1"/>
                </a:solidFill>
                <a:latin typeface="Tahoma" pitchFamily="34" charset="0"/>
                <a:ea typeface="MS PGothic" pitchFamily="34" charset="-128"/>
              </a:defRPr>
            </a:lvl2pPr>
            <a:lvl3pPr marL="1143000" indent="-228600" eaLnBrk="0" hangingPunct="0">
              <a:defRPr sz="2300">
                <a:solidFill>
                  <a:schemeClr val="tx1"/>
                </a:solidFill>
                <a:latin typeface="Tahoma" pitchFamily="34" charset="0"/>
                <a:ea typeface="MS PGothic" pitchFamily="34" charset="-128"/>
              </a:defRPr>
            </a:lvl3pPr>
            <a:lvl4pPr marL="1600200" indent="-228600" eaLnBrk="0" hangingPunct="0">
              <a:defRPr sz="2300">
                <a:solidFill>
                  <a:schemeClr val="tx1"/>
                </a:solidFill>
                <a:latin typeface="Tahoma" pitchFamily="34" charset="0"/>
                <a:ea typeface="MS PGothic" pitchFamily="34" charset="-128"/>
              </a:defRPr>
            </a:lvl4pPr>
            <a:lvl5pPr marL="2057400" indent="-228600" eaLnBrk="0" hangingPunct="0">
              <a:defRPr sz="2300">
                <a:solidFill>
                  <a:schemeClr val="tx1"/>
                </a:solidFill>
                <a:latin typeface="Tahoma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ahoma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ahoma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ahoma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ahoma" pitchFamily="34" charset="0"/>
                <a:ea typeface="MS PGothic" pitchFamily="34" charset="-128"/>
              </a:defRPr>
            </a:lvl9pPr>
          </a:lstStyle>
          <a:p>
            <a:pPr>
              <a:defRPr/>
            </a:pPr>
            <a:endParaRPr lang="es-ES" altLang="es-ES" smtClean="0">
              <a:cs typeface="+mn-cs"/>
            </a:endParaRPr>
          </a:p>
        </p:txBody>
      </p:sp>
      <p:sp>
        <p:nvSpPr>
          <p:cNvPr id="1029" name="Rectangle 5"/>
          <p:cNvSpPr>
            <a:spLocks noChangeArrowheads="1"/>
          </p:cNvSpPr>
          <p:nvPr/>
        </p:nvSpPr>
        <p:spPr bwMode="auto">
          <a:xfrm>
            <a:off x="931867" y="466725"/>
            <a:ext cx="241300" cy="446088"/>
          </a:xfrm>
          <a:prstGeom prst="rect">
            <a:avLst/>
          </a:prstGeom>
          <a:solidFill>
            <a:schemeClr val="accent1"/>
          </a:solidFill>
          <a:ln>
            <a:noFill/>
          </a:ln>
          <a:extLst/>
        </p:spPr>
        <p:txBody>
          <a:bodyPr anchor="ctr">
            <a:spAutoFit/>
          </a:bodyPr>
          <a:lstStyle>
            <a:lvl1pPr eaLnBrk="0" hangingPunct="0">
              <a:defRPr sz="2300">
                <a:solidFill>
                  <a:schemeClr val="tx1"/>
                </a:solidFill>
                <a:latin typeface="Tahoma" pitchFamily="34" charset="0"/>
                <a:ea typeface="MS PGothic" pitchFamily="34" charset="-128"/>
              </a:defRPr>
            </a:lvl1pPr>
            <a:lvl2pPr marL="742950" indent="-285750" eaLnBrk="0" hangingPunct="0">
              <a:defRPr sz="2300">
                <a:solidFill>
                  <a:schemeClr val="tx1"/>
                </a:solidFill>
                <a:latin typeface="Tahoma" pitchFamily="34" charset="0"/>
                <a:ea typeface="MS PGothic" pitchFamily="34" charset="-128"/>
              </a:defRPr>
            </a:lvl2pPr>
            <a:lvl3pPr marL="1143000" indent="-228600" eaLnBrk="0" hangingPunct="0">
              <a:defRPr sz="2300">
                <a:solidFill>
                  <a:schemeClr val="tx1"/>
                </a:solidFill>
                <a:latin typeface="Tahoma" pitchFamily="34" charset="0"/>
                <a:ea typeface="MS PGothic" pitchFamily="34" charset="-128"/>
              </a:defRPr>
            </a:lvl3pPr>
            <a:lvl4pPr marL="1600200" indent="-228600" eaLnBrk="0" hangingPunct="0">
              <a:defRPr sz="2300">
                <a:solidFill>
                  <a:schemeClr val="tx1"/>
                </a:solidFill>
                <a:latin typeface="Tahoma" pitchFamily="34" charset="0"/>
                <a:ea typeface="MS PGothic" pitchFamily="34" charset="-128"/>
              </a:defRPr>
            </a:lvl4pPr>
            <a:lvl5pPr marL="2057400" indent="-228600" eaLnBrk="0" hangingPunct="0">
              <a:defRPr sz="2300">
                <a:solidFill>
                  <a:schemeClr val="tx1"/>
                </a:solidFill>
                <a:latin typeface="Tahoma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ahoma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ahoma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ahoma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ahoma" pitchFamily="34" charset="0"/>
                <a:ea typeface="MS PGothic" pitchFamily="34" charset="-128"/>
              </a:defRPr>
            </a:lvl9pPr>
          </a:lstStyle>
          <a:p>
            <a:pPr>
              <a:defRPr/>
            </a:pPr>
            <a:endParaRPr lang="es-ES" altLang="es-ES" smtClean="0">
              <a:cs typeface="+mn-cs"/>
            </a:endParaRPr>
          </a:p>
        </p:txBody>
      </p:sp>
      <p:sp>
        <p:nvSpPr>
          <p:cNvPr id="1030" name="Rectangle 6"/>
          <p:cNvSpPr>
            <a:spLocks noChangeArrowheads="1"/>
          </p:cNvSpPr>
          <p:nvPr/>
        </p:nvSpPr>
        <p:spPr bwMode="auto">
          <a:xfrm>
            <a:off x="668715" y="466631"/>
            <a:ext cx="184731" cy="446276"/>
          </a:xfrm>
          <a:prstGeom prst="rect">
            <a:avLst/>
          </a:prstGeom>
          <a:solidFill>
            <a:schemeClr val="accent2"/>
          </a:solidFill>
          <a:ln>
            <a:noFill/>
          </a:ln>
          <a:extLst/>
        </p:spPr>
        <p:txBody>
          <a:bodyPr wrap="none" anchor="ctr">
            <a:spAutoFit/>
          </a:bodyPr>
          <a:lstStyle>
            <a:lvl1pPr eaLnBrk="0" hangingPunct="0">
              <a:defRPr sz="2300">
                <a:solidFill>
                  <a:schemeClr val="tx1"/>
                </a:solidFill>
                <a:latin typeface="Tahoma" pitchFamily="34" charset="0"/>
                <a:ea typeface="MS PGothic" pitchFamily="34" charset="-128"/>
              </a:defRPr>
            </a:lvl1pPr>
            <a:lvl2pPr marL="742950" indent="-285750" eaLnBrk="0" hangingPunct="0">
              <a:defRPr sz="2300">
                <a:solidFill>
                  <a:schemeClr val="tx1"/>
                </a:solidFill>
                <a:latin typeface="Tahoma" pitchFamily="34" charset="0"/>
                <a:ea typeface="MS PGothic" pitchFamily="34" charset="-128"/>
              </a:defRPr>
            </a:lvl2pPr>
            <a:lvl3pPr marL="1143000" indent="-228600" eaLnBrk="0" hangingPunct="0">
              <a:defRPr sz="2300">
                <a:solidFill>
                  <a:schemeClr val="tx1"/>
                </a:solidFill>
                <a:latin typeface="Tahoma" pitchFamily="34" charset="0"/>
                <a:ea typeface="MS PGothic" pitchFamily="34" charset="-128"/>
              </a:defRPr>
            </a:lvl3pPr>
            <a:lvl4pPr marL="1600200" indent="-228600" eaLnBrk="0" hangingPunct="0">
              <a:defRPr sz="2300">
                <a:solidFill>
                  <a:schemeClr val="tx1"/>
                </a:solidFill>
                <a:latin typeface="Tahoma" pitchFamily="34" charset="0"/>
                <a:ea typeface="MS PGothic" pitchFamily="34" charset="-128"/>
              </a:defRPr>
            </a:lvl4pPr>
            <a:lvl5pPr marL="2057400" indent="-228600" eaLnBrk="0" hangingPunct="0">
              <a:defRPr sz="2300">
                <a:solidFill>
                  <a:schemeClr val="tx1"/>
                </a:solidFill>
                <a:latin typeface="Tahoma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ahoma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ahoma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ahoma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ahoma" pitchFamily="34" charset="0"/>
                <a:ea typeface="MS PGothic" pitchFamily="34" charset="-128"/>
              </a:defRPr>
            </a:lvl9pPr>
          </a:lstStyle>
          <a:p>
            <a:pPr>
              <a:defRPr/>
            </a:pPr>
            <a:endParaRPr lang="es-ES" altLang="es-ES" smtClean="0">
              <a:cs typeface="+mn-cs"/>
            </a:endParaRPr>
          </a:p>
        </p:txBody>
      </p:sp>
      <p:sp>
        <p:nvSpPr>
          <p:cNvPr id="1031" name="Rectangle 7"/>
          <p:cNvSpPr>
            <a:spLocks noChangeArrowheads="1"/>
          </p:cNvSpPr>
          <p:nvPr/>
        </p:nvSpPr>
        <p:spPr bwMode="auto">
          <a:xfrm>
            <a:off x="932240" y="242795"/>
            <a:ext cx="184731" cy="446276"/>
          </a:xfrm>
          <a:prstGeom prst="rect">
            <a:avLst/>
          </a:prstGeom>
          <a:solidFill>
            <a:schemeClr val="accent2"/>
          </a:solidFill>
          <a:ln>
            <a:noFill/>
          </a:ln>
          <a:extLst/>
        </p:spPr>
        <p:txBody>
          <a:bodyPr wrap="none" anchor="ctr">
            <a:spAutoFit/>
          </a:bodyPr>
          <a:lstStyle>
            <a:lvl1pPr eaLnBrk="0" hangingPunct="0">
              <a:defRPr sz="2300">
                <a:solidFill>
                  <a:schemeClr val="tx1"/>
                </a:solidFill>
                <a:latin typeface="Tahoma" pitchFamily="34" charset="0"/>
                <a:ea typeface="MS PGothic" pitchFamily="34" charset="-128"/>
              </a:defRPr>
            </a:lvl1pPr>
            <a:lvl2pPr marL="742950" indent="-285750" eaLnBrk="0" hangingPunct="0">
              <a:defRPr sz="2300">
                <a:solidFill>
                  <a:schemeClr val="tx1"/>
                </a:solidFill>
                <a:latin typeface="Tahoma" pitchFamily="34" charset="0"/>
                <a:ea typeface="MS PGothic" pitchFamily="34" charset="-128"/>
              </a:defRPr>
            </a:lvl2pPr>
            <a:lvl3pPr marL="1143000" indent="-228600" eaLnBrk="0" hangingPunct="0">
              <a:defRPr sz="2300">
                <a:solidFill>
                  <a:schemeClr val="tx1"/>
                </a:solidFill>
                <a:latin typeface="Tahoma" pitchFamily="34" charset="0"/>
                <a:ea typeface="MS PGothic" pitchFamily="34" charset="-128"/>
              </a:defRPr>
            </a:lvl3pPr>
            <a:lvl4pPr marL="1600200" indent="-228600" eaLnBrk="0" hangingPunct="0">
              <a:defRPr sz="2300">
                <a:solidFill>
                  <a:schemeClr val="tx1"/>
                </a:solidFill>
                <a:latin typeface="Tahoma" pitchFamily="34" charset="0"/>
                <a:ea typeface="MS PGothic" pitchFamily="34" charset="-128"/>
              </a:defRPr>
            </a:lvl4pPr>
            <a:lvl5pPr marL="2057400" indent="-228600" eaLnBrk="0" hangingPunct="0">
              <a:defRPr sz="2300">
                <a:solidFill>
                  <a:schemeClr val="tx1"/>
                </a:solidFill>
                <a:latin typeface="Tahoma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ahoma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ahoma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ahoma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ahoma" pitchFamily="34" charset="0"/>
                <a:ea typeface="MS PGothic" pitchFamily="34" charset="-128"/>
              </a:defRPr>
            </a:lvl9pPr>
          </a:lstStyle>
          <a:p>
            <a:pPr>
              <a:defRPr/>
            </a:pPr>
            <a:endParaRPr lang="es-ES" altLang="es-ES" smtClean="0">
              <a:cs typeface="+mn-cs"/>
            </a:endParaRPr>
          </a:p>
        </p:txBody>
      </p:sp>
      <p:sp>
        <p:nvSpPr>
          <p:cNvPr id="1032" name="Rectangle 8"/>
          <p:cNvSpPr>
            <a:spLocks noGrp="1" noChangeArrowheads="1"/>
          </p:cNvSpPr>
          <p:nvPr>
            <p:ph type="title"/>
          </p:nvPr>
        </p:nvSpPr>
        <p:spPr bwMode="auto">
          <a:xfrm>
            <a:off x="1257412" y="146222"/>
            <a:ext cx="8759825" cy="981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</a:t>
            </a:r>
            <a:br>
              <a:rPr lang="en-US"/>
            </a:br>
            <a:r>
              <a:rPr lang="en-US"/>
              <a:t>Master title style</a:t>
            </a:r>
          </a:p>
        </p:txBody>
      </p:sp>
      <p:sp>
        <p:nvSpPr>
          <p:cNvPr id="1033" name="Rectangle 9"/>
          <p:cNvSpPr>
            <a:spLocks noGrp="1" noChangeArrowheads="1"/>
          </p:cNvSpPr>
          <p:nvPr>
            <p:ph type="body" idx="1"/>
          </p:nvPr>
        </p:nvSpPr>
        <p:spPr bwMode="auto">
          <a:xfrm>
            <a:off x="268392" y="1282707"/>
            <a:ext cx="9748837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34" name="Rectangle 10"/>
          <p:cNvSpPr>
            <a:spLocks noChangeArrowheads="1"/>
          </p:cNvSpPr>
          <p:nvPr/>
        </p:nvSpPr>
        <p:spPr bwMode="auto">
          <a:xfrm>
            <a:off x="10015544" y="6643688"/>
            <a:ext cx="214313" cy="163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b"/>
          <a:lstStyle/>
          <a:p>
            <a:pPr algn="r" eaLnBrk="1" hangingPunct="1"/>
            <a:fld id="{D12C1853-6ECD-7749-879C-5DE33A42AEF9}" type="slidenum">
              <a:rPr lang="en-US" sz="1000">
                <a:latin typeface="Arial" charset="0"/>
              </a:rPr>
              <a:pPr algn="r" eaLnBrk="1" hangingPunct="1"/>
              <a:t>‹#›</a:t>
            </a:fld>
            <a:endParaRPr lang="en-US" sz="1000">
              <a:latin typeface="Arial" charset="0"/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514780" r:id="rId1"/>
    <p:sldLayoutId id="2147514668" r:id="rId2"/>
    <p:sldLayoutId id="2147514669" r:id="rId3"/>
    <p:sldLayoutId id="2147514670" r:id="rId4"/>
    <p:sldLayoutId id="2147514671" r:id="rId5"/>
    <p:sldLayoutId id="2147514672" r:id="rId6"/>
    <p:sldLayoutId id="2147514673" r:id="rId7"/>
    <p:sldLayoutId id="2147514674" r:id="rId8"/>
    <p:sldLayoutId id="2147514675" r:id="rId9"/>
    <p:sldLayoutId id="2147514676" r:id="rId10"/>
    <p:sldLayoutId id="2147514677" r:id="rId11"/>
  </p:sldLayoutIdLst>
  <p:transition>
    <p:wipe dir="r"/>
  </p:transition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+mj-lt"/>
          <a:ea typeface="MS PGothic" pitchFamily="34" charset="-128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Tahoma" pitchFamily="34" charset="0"/>
          <a:ea typeface="MS PGothic" pitchFamily="34" charset="-128"/>
          <a:cs typeface="Arial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Tahoma" pitchFamily="34" charset="0"/>
          <a:ea typeface="MS PGothic" pitchFamily="34" charset="-128"/>
          <a:cs typeface="Arial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Tahoma" pitchFamily="34" charset="0"/>
          <a:ea typeface="MS PGothic" pitchFamily="34" charset="-128"/>
          <a:cs typeface="Arial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Tahoma" pitchFamily="34" charset="0"/>
          <a:ea typeface="MS PGothic" pitchFamily="34" charset="-128"/>
          <a:cs typeface="Arial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Tahoma" pitchFamily="34" charset="0"/>
          <a:cs typeface="Arial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Tahoma" pitchFamily="34" charset="0"/>
          <a:cs typeface="Arial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Tahoma" pitchFamily="34" charset="0"/>
          <a:cs typeface="Arial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Tahoma" pitchFamily="34" charset="0"/>
          <a:cs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" charset="0"/>
        <a:buChar char="§"/>
        <a:defRPr sz="2400">
          <a:solidFill>
            <a:schemeClr val="tx1"/>
          </a:solidFill>
          <a:latin typeface="+mn-lt"/>
          <a:ea typeface="MS PGothic" pitchFamily="34" charset="-128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Char char="–"/>
        <a:defRPr sz="2000">
          <a:solidFill>
            <a:schemeClr val="tx1"/>
          </a:solidFill>
          <a:latin typeface="+mn-lt"/>
          <a:ea typeface="Arial" charset="0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Char char="•"/>
        <a:defRPr sz="2400">
          <a:solidFill>
            <a:schemeClr val="tx1"/>
          </a:solidFill>
          <a:latin typeface="+mn-lt"/>
          <a:ea typeface="Arial" charset="0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Char char="–"/>
        <a:defRPr sz="1600">
          <a:solidFill>
            <a:schemeClr val="tx1"/>
          </a:solidFill>
          <a:latin typeface="+mn-lt"/>
          <a:ea typeface="Arial" charset="0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Char char="»"/>
        <a:defRPr sz="1600">
          <a:solidFill>
            <a:schemeClr val="tx1"/>
          </a:solidFill>
          <a:latin typeface="+mn-lt"/>
          <a:ea typeface="Arial" charset="0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Char char="»"/>
        <a:defRPr sz="16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Char char="»"/>
        <a:defRPr sz="16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Char char="»"/>
        <a:defRPr sz="16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Char char="»"/>
        <a:defRPr sz="16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514350" y="274638"/>
            <a:ext cx="92583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514350" y="1600206"/>
            <a:ext cx="92583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514350" y="6356721"/>
            <a:ext cx="2400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7F99319B-FEDA-45DA-BF3B-CB4E0840AFFB}" type="datetimeFigureOut">
              <a:rPr lang="es-ES" smtClean="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  <a:cs typeface="+mn-cs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03/03/2020</a:t>
            </a:fld>
            <a:endParaRPr lang="es-ES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514725" y="6356721"/>
            <a:ext cx="32575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es-ES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7372350" y="6356721"/>
            <a:ext cx="2400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0A62580C-18F0-4F60-A3EA-A595AA1D7FAA}" type="slidenum">
              <a:rPr lang="es-ES" smtClean="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  <a:cs typeface="+mn-cs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es-ES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266903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515019" r:id="rId1"/>
    <p:sldLayoutId id="2147515020" r:id="rId2"/>
    <p:sldLayoutId id="2147515021" r:id="rId3"/>
    <p:sldLayoutId id="2147515022" r:id="rId4"/>
    <p:sldLayoutId id="2147515023" r:id="rId5"/>
    <p:sldLayoutId id="2147515024" r:id="rId6"/>
    <p:sldLayoutId id="2147515025" r:id="rId7"/>
    <p:sldLayoutId id="2147515026" r:id="rId8"/>
    <p:sldLayoutId id="2147515027" r:id="rId9"/>
    <p:sldLayoutId id="2147515028" r:id="rId10"/>
    <p:sldLayoutId id="2147515029" r:id="rId11"/>
  </p:sldLayoutIdLst>
  <p:transition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514350" y="274638"/>
            <a:ext cx="92583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514350" y="1600206"/>
            <a:ext cx="92583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514350" y="6356691"/>
            <a:ext cx="2400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7F99319B-FEDA-45DA-BF3B-CB4E0840AFFB}" type="datetimeFigureOut">
              <a:rPr lang="es-ES" smtClean="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  <a:cs typeface="+mn-cs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03/03/2020</a:t>
            </a:fld>
            <a:endParaRPr lang="es-ES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514725" y="6356691"/>
            <a:ext cx="32575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es-ES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7372350" y="6356691"/>
            <a:ext cx="2400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0A62580C-18F0-4F60-A3EA-A595AA1D7FAA}" type="slidenum">
              <a:rPr lang="es-ES" smtClean="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  <a:cs typeface="+mn-cs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es-ES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967733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515043" r:id="rId1"/>
    <p:sldLayoutId id="2147515044" r:id="rId2"/>
    <p:sldLayoutId id="2147515045" r:id="rId3"/>
    <p:sldLayoutId id="2147515046" r:id="rId4"/>
    <p:sldLayoutId id="2147515047" r:id="rId5"/>
    <p:sldLayoutId id="2147515048" r:id="rId6"/>
    <p:sldLayoutId id="2147515049" r:id="rId7"/>
    <p:sldLayoutId id="2147515050" r:id="rId8"/>
    <p:sldLayoutId id="2147515051" r:id="rId9"/>
    <p:sldLayoutId id="2147515052" r:id="rId10"/>
    <p:sldLayoutId id="2147515053" r:id="rId11"/>
  </p:sldLayoutIdLst>
  <p:transition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514350" y="274638"/>
            <a:ext cx="92583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514350" y="1600206"/>
            <a:ext cx="92583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514350" y="6356673"/>
            <a:ext cx="2400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7F99319B-FEDA-45DA-BF3B-CB4E0840AFFB}" type="datetimeFigureOut">
              <a:rPr lang="es-ES" smtClean="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  <a:cs typeface="+mn-cs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03/03/2020</a:t>
            </a:fld>
            <a:endParaRPr lang="es-ES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514725" y="6356673"/>
            <a:ext cx="32575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es-ES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7372350" y="6356673"/>
            <a:ext cx="2400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0A62580C-18F0-4F60-A3EA-A595AA1D7FAA}" type="slidenum">
              <a:rPr lang="es-ES" smtClean="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  <a:cs typeface="+mn-cs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es-ES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930096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515055" r:id="rId1"/>
    <p:sldLayoutId id="2147515056" r:id="rId2"/>
    <p:sldLayoutId id="2147515057" r:id="rId3"/>
    <p:sldLayoutId id="2147515058" r:id="rId4"/>
    <p:sldLayoutId id="2147515059" r:id="rId5"/>
    <p:sldLayoutId id="2147515060" r:id="rId6"/>
    <p:sldLayoutId id="2147515061" r:id="rId7"/>
    <p:sldLayoutId id="2147515062" r:id="rId8"/>
    <p:sldLayoutId id="2147515063" r:id="rId9"/>
    <p:sldLayoutId id="2147515064" r:id="rId10"/>
    <p:sldLayoutId id="2147515065" r:id="rId11"/>
  </p:sldLayoutIdLst>
  <p:transition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514350" y="274638"/>
            <a:ext cx="92583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514350" y="1600206"/>
            <a:ext cx="92583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514350" y="6356653"/>
            <a:ext cx="2400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7F99319B-FEDA-45DA-BF3B-CB4E0840AFFB}" type="datetimeFigureOut">
              <a:rPr lang="es-ES" smtClean="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  <a:cs typeface="+mn-cs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03/03/2020</a:t>
            </a:fld>
            <a:endParaRPr lang="es-ES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514725" y="6356653"/>
            <a:ext cx="32575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es-ES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7372350" y="6356653"/>
            <a:ext cx="2400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0A62580C-18F0-4F60-A3EA-A595AA1D7FAA}" type="slidenum">
              <a:rPr lang="es-ES" smtClean="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  <a:cs typeface="+mn-cs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es-ES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95214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515067" r:id="rId1"/>
    <p:sldLayoutId id="2147515068" r:id="rId2"/>
    <p:sldLayoutId id="2147515069" r:id="rId3"/>
    <p:sldLayoutId id="2147515070" r:id="rId4"/>
    <p:sldLayoutId id="2147515071" r:id="rId5"/>
    <p:sldLayoutId id="2147515072" r:id="rId6"/>
    <p:sldLayoutId id="2147515073" r:id="rId7"/>
    <p:sldLayoutId id="2147515074" r:id="rId8"/>
    <p:sldLayoutId id="2147515075" r:id="rId9"/>
    <p:sldLayoutId id="2147515076" r:id="rId10"/>
    <p:sldLayoutId id="2147515077" r:id="rId11"/>
  </p:sldLayoutIdLst>
  <p:transition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514350" y="274638"/>
            <a:ext cx="92583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514350" y="1600206"/>
            <a:ext cx="92583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514350" y="6356553"/>
            <a:ext cx="2400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7F99319B-FEDA-45DA-BF3B-CB4E0840AFFB}" type="datetimeFigureOut">
              <a:rPr lang="es-ES" smtClean="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  <a:cs typeface="+mn-cs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03/03/2020</a:t>
            </a:fld>
            <a:endParaRPr lang="es-ES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514725" y="6356553"/>
            <a:ext cx="32575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es-ES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7372350" y="6356553"/>
            <a:ext cx="2400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0A62580C-18F0-4F60-A3EA-A595AA1D7FAA}" type="slidenum">
              <a:rPr lang="es-ES" smtClean="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  <a:cs typeface="+mn-cs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es-ES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826333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515115" r:id="rId1"/>
    <p:sldLayoutId id="2147515116" r:id="rId2"/>
    <p:sldLayoutId id="2147515117" r:id="rId3"/>
    <p:sldLayoutId id="2147515118" r:id="rId4"/>
    <p:sldLayoutId id="2147515119" r:id="rId5"/>
    <p:sldLayoutId id="2147515120" r:id="rId6"/>
    <p:sldLayoutId id="2147515121" r:id="rId7"/>
    <p:sldLayoutId id="2147515122" r:id="rId8"/>
    <p:sldLayoutId id="2147515123" r:id="rId9"/>
    <p:sldLayoutId id="2147515124" r:id="rId10"/>
    <p:sldLayoutId id="2147515125" r:id="rId11"/>
  </p:sldLayoutIdLst>
  <p:transition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514350" y="274638"/>
            <a:ext cx="92583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514350" y="1600206"/>
            <a:ext cx="92583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514350" y="6356523"/>
            <a:ext cx="2400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7F99319B-FEDA-45DA-BF3B-CB4E0840AFFB}" type="datetimeFigureOut">
              <a:rPr lang="es-ES" smtClean="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  <a:cs typeface="+mn-cs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03/03/2020</a:t>
            </a:fld>
            <a:endParaRPr lang="es-ES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514725" y="6356523"/>
            <a:ext cx="32575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es-ES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7372350" y="6356523"/>
            <a:ext cx="2400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0A62580C-18F0-4F60-A3EA-A595AA1D7FAA}" type="slidenum">
              <a:rPr lang="es-ES" smtClean="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  <a:cs typeface="+mn-cs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es-ES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731168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515127" r:id="rId1"/>
    <p:sldLayoutId id="2147515128" r:id="rId2"/>
    <p:sldLayoutId id="2147515129" r:id="rId3"/>
    <p:sldLayoutId id="2147515130" r:id="rId4"/>
    <p:sldLayoutId id="2147515131" r:id="rId5"/>
    <p:sldLayoutId id="2147515132" r:id="rId6"/>
    <p:sldLayoutId id="2147515133" r:id="rId7"/>
    <p:sldLayoutId id="2147515134" r:id="rId8"/>
    <p:sldLayoutId id="2147515135" r:id="rId9"/>
    <p:sldLayoutId id="2147515136" r:id="rId10"/>
    <p:sldLayoutId id="2147515137" r:id="rId11"/>
  </p:sldLayoutIdLst>
  <p:transition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9" descr="Powerpoint-footer-2013.jpg"/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1488" y="6004073"/>
            <a:ext cx="8545512" cy="881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603" name="Title Placeholder 1"/>
          <p:cNvSpPr>
            <a:spLocks noGrp="1"/>
          </p:cNvSpPr>
          <p:nvPr>
            <p:ph type="title"/>
          </p:nvPr>
        </p:nvSpPr>
        <p:spPr bwMode="auto">
          <a:xfrm>
            <a:off x="514350" y="115891"/>
            <a:ext cx="9258300" cy="649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_tradnl"/>
              <a:t>Clic para editar título</a:t>
            </a:r>
            <a:endParaRPr lang="en-GB"/>
          </a:p>
        </p:txBody>
      </p:sp>
      <p:sp>
        <p:nvSpPr>
          <p:cNvPr id="25604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514350" y="1196975"/>
            <a:ext cx="9258300" cy="4319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_tradnl"/>
              <a:t>Haga clic para modificar el estilo de texto del patrón</a:t>
            </a:r>
          </a:p>
          <a:p>
            <a:pPr lvl="1"/>
            <a:r>
              <a:rPr lang="es-ES_tradnl"/>
              <a:t>Segundo nivel</a:t>
            </a:r>
          </a:p>
          <a:p>
            <a:pPr lvl="2"/>
            <a:r>
              <a:rPr lang="es-ES_tradnl"/>
              <a:t>Tercer nivel</a:t>
            </a:r>
          </a:p>
          <a:p>
            <a:pPr lvl="3"/>
            <a:r>
              <a:rPr lang="es-ES_tradnl"/>
              <a:t>Cuarto nivel</a:t>
            </a:r>
          </a:p>
          <a:p>
            <a:pPr lvl="4"/>
            <a:r>
              <a:rPr lang="es-ES_tradnl"/>
              <a:t>Quinto nivel</a:t>
            </a:r>
            <a:endParaRPr lang="en-GB"/>
          </a:p>
        </p:txBody>
      </p:sp>
      <p:cxnSp>
        <p:nvCxnSpPr>
          <p:cNvPr id="9" name="Straight Connector 8"/>
          <p:cNvCxnSpPr/>
          <p:nvPr/>
        </p:nvCxnSpPr>
        <p:spPr>
          <a:xfrm>
            <a:off x="-41275" y="836613"/>
            <a:ext cx="10328275" cy="0"/>
          </a:xfrm>
          <a:prstGeom prst="line">
            <a:avLst/>
          </a:prstGeom>
          <a:ln w="44450">
            <a:solidFill>
              <a:srgbClr val="41A2A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5606" name="Picture 6" descr="Powerpoint-footer-2013.jpg"/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04073"/>
            <a:ext cx="8545514" cy="881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9" name="Text Box 11"/>
          <p:cNvSpPr txBox="1">
            <a:spLocks noChangeArrowheads="1"/>
          </p:cNvSpPr>
          <p:nvPr/>
        </p:nvSpPr>
        <p:spPr bwMode="auto">
          <a:xfrm>
            <a:off x="1498655" y="6143773"/>
            <a:ext cx="8696325" cy="69056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2300">
                <a:solidFill>
                  <a:schemeClr val="tx1"/>
                </a:solidFill>
                <a:latin typeface="Tahoma" charset="0"/>
                <a:ea typeface="MS PGothic" charset="0"/>
                <a:cs typeface="MS PGothic" charset="0"/>
              </a:defRPr>
            </a:lvl1pPr>
            <a:lvl2pPr marL="742950" indent="-285750">
              <a:defRPr sz="2300">
                <a:solidFill>
                  <a:schemeClr val="tx1"/>
                </a:solidFill>
                <a:latin typeface="Tahoma" charset="0"/>
                <a:ea typeface="MS PGothic" charset="0"/>
                <a:cs typeface="MS PGothic" charset="0"/>
              </a:defRPr>
            </a:lvl2pPr>
            <a:lvl3pPr marL="1143000" indent="-228600">
              <a:defRPr sz="2300">
                <a:solidFill>
                  <a:schemeClr val="tx1"/>
                </a:solidFill>
                <a:latin typeface="Tahoma" charset="0"/>
                <a:ea typeface="MS PGothic" charset="0"/>
                <a:cs typeface="MS PGothic" charset="0"/>
              </a:defRPr>
            </a:lvl3pPr>
            <a:lvl4pPr marL="1600200" indent="-228600">
              <a:defRPr sz="2300">
                <a:solidFill>
                  <a:schemeClr val="tx1"/>
                </a:solidFill>
                <a:latin typeface="Tahoma" charset="0"/>
                <a:ea typeface="MS PGothic" charset="0"/>
                <a:cs typeface="MS PGothic" charset="0"/>
              </a:defRPr>
            </a:lvl4pPr>
            <a:lvl5pPr marL="2057400" indent="-228600">
              <a:defRPr sz="2300">
                <a:solidFill>
                  <a:schemeClr val="tx1"/>
                </a:solidFill>
                <a:latin typeface="Tahoma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ahoma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ahoma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ahoma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ahoma" charset="0"/>
                <a:ea typeface="MS PGothic" charset="0"/>
                <a:cs typeface="MS PGothic" charset="0"/>
              </a:defRPr>
            </a:lvl9pPr>
          </a:lstStyle>
          <a:p>
            <a:pPr algn="r" eaLnBrk="1" fontAlgn="auto" hangingPunct="1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defRPr/>
            </a:pPr>
            <a:r>
              <a:rPr lang="en-US" sz="1200" b="1" dirty="0">
                <a:solidFill>
                  <a:srgbClr val="FFFFFF"/>
                </a:solidFill>
                <a:latin typeface="Arial" charset="0"/>
              </a:rPr>
              <a:t>Training workshop on vaccines, vaccine safety and false contraindications to vaccination</a:t>
            </a:r>
          </a:p>
          <a:p>
            <a:pPr algn="r" eaLnBrk="1" fontAlgn="auto" hangingPunct="1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defRPr/>
            </a:pPr>
            <a:r>
              <a:rPr lang="en-US" sz="1200" dirty="0">
                <a:solidFill>
                  <a:srgbClr val="FFFFFF"/>
                </a:solidFill>
                <a:latin typeface="Arial" charset="0"/>
              </a:rPr>
              <a:t>Prof. F. Martinón-Torres / I. Rivero (Spain) / </a:t>
            </a:r>
            <a:r>
              <a:rPr lang="en-US" sz="1200" dirty="0" err="1">
                <a:solidFill>
                  <a:srgbClr val="00B0F0"/>
                </a:solidFill>
                <a:latin typeface="Arial" charset="0"/>
              </a:rPr>
              <a:t>www.whochus.sergas.es</a:t>
            </a:r>
            <a:endParaRPr lang="en-US" sz="1200" dirty="0">
              <a:solidFill>
                <a:srgbClr val="FFFFFF"/>
              </a:solidFill>
              <a:latin typeface="Arial" charset="0"/>
            </a:endParaRPr>
          </a:p>
        </p:txBody>
      </p:sp>
      <p:pic>
        <p:nvPicPr>
          <p:cNvPr id="10" name="Imagen 9">
            <a:extLst>
              <a:ext uri="{FF2B5EF4-FFF2-40B4-BE49-F238E27FC236}">
                <a16:creationId xmlns="" xmlns:a16="http://schemas.microsoft.com/office/drawing/2014/main" id="{4C10BED2-AD0C-BE4D-9D65-A2675D06F50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080536" y="6148099"/>
            <a:ext cx="1190760" cy="665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97401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515151" r:id="rId1"/>
    <p:sldLayoutId id="2147515152" r:id="rId2"/>
    <p:sldLayoutId id="2147515153" r:id="rId3"/>
    <p:sldLayoutId id="2147515154" r:id="rId4"/>
    <p:sldLayoutId id="2147515155" r:id="rId5"/>
    <p:sldLayoutId id="2147515156" r:id="rId6"/>
  </p:sldLayoutIdLst>
  <p:hf hdr="0" ft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3400" kern="1200">
          <a:solidFill>
            <a:srgbClr val="00558F"/>
          </a:solidFill>
          <a:latin typeface="Arial" pitchFamily="34" charset="0"/>
          <a:ea typeface="MS PGothic" panose="020B0600070205080204" pitchFamily="34" charset="-128"/>
          <a:cs typeface="Arial" pitchFamily="34" charset="0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400">
          <a:solidFill>
            <a:srgbClr val="00558F"/>
          </a:solidFill>
          <a:latin typeface="Arial" charset="0"/>
          <a:ea typeface="MS PGothic" panose="020B0600070205080204" pitchFamily="34" charset="-128"/>
          <a:cs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400">
          <a:solidFill>
            <a:srgbClr val="00558F"/>
          </a:solidFill>
          <a:latin typeface="Arial" charset="0"/>
          <a:ea typeface="MS PGothic" panose="020B0600070205080204" pitchFamily="34" charset="-128"/>
          <a:cs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400">
          <a:solidFill>
            <a:srgbClr val="00558F"/>
          </a:solidFill>
          <a:latin typeface="Arial" charset="0"/>
          <a:ea typeface="MS PGothic" panose="020B0600070205080204" pitchFamily="34" charset="-128"/>
          <a:cs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400">
          <a:solidFill>
            <a:srgbClr val="00558F"/>
          </a:solidFill>
          <a:latin typeface="Arial" charset="0"/>
          <a:ea typeface="MS PGothic" panose="020B0600070205080204" pitchFamily="34" charset="-128"/>
          <a:cs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400">
          <a:solidFill>
            <a:srgbClr val="2C5B79"/>
          </a:solidFill>
          <a:latin typeface="Arial" charset="0"/>
          <a:cs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400">
          <a:solidFill>
            <a:srgbClr val="2C5B79"/>
          </a:solidFill>
          <a:latin typeface="Arial" charset="0"/>
          <a:cs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400">
          <a:solidFill>
            <a:srgbClr val="2C5B79"/>
          </a:solidFill>
          <a:latin typeface="Arial" charset="0"/>
          <a:cs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400">
          <a:solidFill>
            <a:srgbClr val="2C5B79"/>
          </a:solidFill>
          <a:latin typeface="Arial" charset="0"/>
          <a:cs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Arial" pitchFamily="34" charset="0"/>
          <a:ea typeface="MS PGothic" panose="020B0600070205080204" pitchFamily="34" charset="-128"/>
          <a:cs typeface="Arial" pitchFamily="34" charset="0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400" kern="1200">
          <a:solidFill>
            <a:schemeClr val="tx1"/>
          </a:solidFill>
          <a:latin typeface="Arial" pitchFamily="34" charset="0"/>
          <a:ea typeface="Arial" charset="0"/>
          <a:cs typeface="Arial" pitchFamily="34" charset="0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Arial" pitchFamily="34" charset="0"/>
          <a:ea typeface="Arial" charset="0"/>
          <a:cs typeface="Arial" pitchFamily="34" charset="0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kern="1200">
          <a:solidFill>
            <a:schemeClr val="tx1"/>
          </a:solidFill>
          <a:latin typeface="Arial" pitchFamily="34" charset="0"/>
          <a:ea typeface="Arial" charset="0"/>
          <a:cs typeface="Arial" pitchFamily="34" charset="0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kern="1200">
          <a:solidFill>
            <a:schemeClr val="tx1"/>
          </a:solidFill>
          <a:latin typeface="Arial" pitchFamily="34" charset="0"/>
          <a:ea typeface="Arial" charset="0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9" descr="Powerpoint-footer-2013.jpg"/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1488" y="6004059"/>
            <a:ext cx="8545512" cy="881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603" name="Title Placeholder 1"/>
          <p:cNvSpPr>
            <a:spLocks noGrp="1"/>
          </p:cNvSpPr>
          <p:nvPr>
            <p:ph type="title"/>
          </p:nvPr>
        </p:nvSpPr>
        <p:spPr bwMode="auto">
          <a:xfrm>
            <a:off x="514350" y="115891"/>
            <a:ext cx="9258300" cy="649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_tradnl"/>
              <a:t>Clic para editar título</a:t>
            </a:r>
            <a:endParaRPr lang="en-GB"/>
          </a:p>
        </p:txBody>
      </p:sp>
      <p:sp>
        <p:nvSpPr>
          <p:cNvPr id="25604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514350" y="1196975"/>
            <a:ext cx="9258300" cy="4319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_tradnl"/>
              <a:t>Haga clic para modificar el estilo de texto del patrón</a:t>
            </a:r>
          </a:p>
          <a:p>
            <a:pPr lvl="1"/>
            <a:r>
              <a:rPr lang="es-ES_tradnl"/>
              <a:t>Segundo nivel</a:t>
            </a:r>
          </a:p>
          <a:p>
            <a:pPr lvl="2"/>
            <a:r>
              <a:rPr lang="es-ES_tradnl"/>
              <a:t>Tercer nivel</a:t>
            </a:r>
          </a:p>
          <a:p>
            <a:pPr lvl="3"/>
            <a:r>
              <a:rPr lang="es-ES_tradnl"/>
              <a:t>Cuarto nivel</a:t>
            </a:r>
          </a:p>
          <a:p>
            <a:pPr lvl="4"/>
            <a:r>
              <a:rPr lang="es-ES_tradnl"/>
              <a:t>Quinto nivel</a:t>
            </a:r>
            <a:endParaRPr lang="en-GB"/>
          </a:p>
        </p:txBody>
      </p:sp>
      <p:cxnSp>
        <p:nvCxnSpPr>
          <p:cNvPr id="9" name="Straight Connector 8"/>
          <p:cNvCxnSpPr/>
          <p:nvPr/>
        </p:nvCxnSpPr>
        <p:spPr>
          <a:xfrm>
            <a:off x="-41275" y="836613"/>
            <a:ext cx="10328275" cy="0"/>
          </a:xfrm>
          <a:prstGeom prst="line">
            <a:avLst/>
          </a:prstGeom>
          <a:ln w="44450">
            <a:solidFill>
              <a:srgbClr val="41A2A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5606" name="Picture 6" descr="Powerpoint-footer-2013.jpg"/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04059"/>
            <a:ext cx="8545514" cy="881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9" name="Text Box 11"/>
          <p:cNvSpPr txBox="1">
            <a:spLocks noChangeArrowheads="1"/>
          </p:cNvSpPr>
          <p:nvPr/>
        </p:nvSpPr>
        <p:spPr bwMode="auto">
          <a:xfrm>
            <a:off x="1498655" y="6143759"/>
            <a:ext cx="8696325" cy="69056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2300">
                <a:solidFill>
                  <a:schemeClr val="tx1"/>
                </a:solidFill>
                <a:latin typeface="Tahoma" charset="0"/>
                <a:ea typeface="MS PGothic" charset="0"/>
                <a:cs typeface="MS PGothic" charset="0"/>
              </a:defRPr>
            </a:lvl1pPr>
            <a:lvl2pPr marL="742950" indent="-285750">
              <a:defRPr sz="2300">
                <a:solidFill>
                  <a:schemeClr val="tx1"/>
                </a:solidFill>
                <a:latin typeface="Tahoma" charset="0"/>
                <a:ea typeface="MS PGothic" charset="0"/>
                <a:cs typeface="MS PGothic" charset="0"/>
              </a:defRPr>
            </a:lvl2pPr>
            <a:lvl3pPr marL="1143000" indent="-228600">
              <a:defRPr sz="2300">
                <a:solidFill>
                  <a:schemeClr val="tx1"/>
                </a:solidFill>
                <a:latin typeface="Tahoma" charset="0"/>
                <a:ea typeface="MS PGothic" charset="0"/>
                <a:cs typeface="MS PGothic" charset="0"/>
              </a:defRPr>
            </a:lvl3pPr>
            <a:lvl4pPr marL="1600200" indent="-228600">
              <a:defRPr sz="2300">
                <a:solidFill>
                  <a:schemeClr val="tx1"/>
                </a:solidFill>
                <a:latin typeface="Tahoma" charset="0"/>
                <a:ea typeface="MS PGothic" charset="0"/>
                <a:cs typeface="MS PGothic" charset="0"/>
              </a:defRPr>
            </a:lvl4pPr>
            <a:lvl5pPr marL="2057400" indent="-228600">
              <a:defRPr sz="2300">
                <a:solidFill>
                  <a:schemeClr val="tx1"/>
                </a:solidFill>
                <a:latin typeface="Tahoma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ahoma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ahoma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ahoma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ahoma" charset="0"/>
                <a:ea typeface="MS PGothic" charset="0"/>
                <a:cs typeface="MS PGothic" charset="0"/>
              </a:defRPr>
            </a:lvl9pPr>
          </a:lstStyle>
          <a:p>
            <a:pPr algn="r" eaLnBrk="1" fontAlgn="auto" hangingPunct="1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defRPr/>
            </a:pPr>
            <a:r>
              <a:rPr lang="en-US" sz="1200" b="1" dirty="0">
                <a:solidFill>
                  <a:srgbClr val="FFFFFF"/>
                </a:solidFill>
                <a:latin typeface="Arial" charset="0"/>
              </a:rPr>
              <a:t>Training workshop on vaccines, vaccine safety and false contraindications to vaccination</a:t>
            </a:r>
          </a:p>
          <a:p>
            <a:pPr algn="r" eaLnBrk="1" fontAlgn="auto" hangingPunct="1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defRPr/>
            </a:pPr>
            <a:r>
              <a:rPr lang="en-US" sz="1200" dirty="0">
                <a:solidFill>
                  <a:srgbClr val="FFFFFF"/>
                </a:solidFill>
                <a:latin typeface="Arial" charset="0"/>
              </a:rPr>
              <a:t>Prof. F. Martinón-Torres / I. Rivero (Spain) / </a:t>
            </a:r>
            <a:r>
              <a:rPr lang="en-US" sz="1200" dirty="0" err="1">
                <a:solidFill>
                  <a:srgbClr val="00B0F0"/>
                </a:solidFill>
                <a:latin typeface="Arial" charset="0"/>
              </a:rPr>
              <a:t>www.whochus.sergas.es</a:t>
            </a:r>
            <a:endParaRPr lang="en-US" sz="1200" dirty="0">
              <a:solidFill>
                <a:srgbClr val="FFFFFF"/>
              </a:solidFill>
              <a:latin typeface="Arial" charset="0"/>
            </a:endParaRPr>
          </a:p>
        </p:txBody>
      </p:sp>
      <p:pic>
        <p:nvPicPr>
          <p:cNvPr id="10" name="Imagen 9">
            <a:extLst>
              <a:ext uri="{FF2B5EF4-FFF2-40B4-BE49-F238E27FC236}">
                <a16:creationId xmlns="" xmlns:a16="http://schemas.microsoft.com/office/drawing/2014/main" id="{4C10BED2-AD0C-BE4D-9D65-A2675D06F50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080536" y="6148085"/>
            <a:ext cx="1190760" cy="665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07579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515158" r:id="rId1"/>
    <p:sldLayoutId id="2147515159" r:id="rId2"/>
    <p:sldLayoutId id="2147515160" r:id="rId3"/>
    <p:sldLayoutId id="2147515161" r:id="rId4"/>
    <p:sldLayoutId id="2147515162" r:id="rId5"/>
    <p:sldLayoutId id="2147515163" r:id="rId6"/>
  </p:sldLayoutIdLst>
  <p:hf hdr="0" ft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3400" kern="1200">
          <a:solidFill>
            <a:srgbClr val="00558F"/>
          </a:solidFill>
          <a:latin typeface="Arial" pitchFamily="34" charset="0"/>
          <a:ea typeface="MS PGothic" panose="020B0600070205080204" pitchFamily="34" charset="-128"/>
          <a:cs typeface="Arial" pitchFamily="34" charset="0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400">
          <a:solidFill>
            <a:srgbClr val="00558F"/>
          </a:solidFill>
          <a:latin typeface="Arial" charset="0"/>
          <a:ea typeface="MS PGothic" panose="020B0600070205080204" pitchFamily="34" charset="-128"/>
          <a:cs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400">
          <a:solidFill>
            <a:srgbClr val="00558F"/>
          </a:solidFill>
          <a:latin typeface="Arial" charset="0"/>
          <a:ea typeface="MS PGothic" panose="020B0600070205080204" pitchFamily="34" charset="-128"/>
          <a:cs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400">
          <a:solidFill>
            <a:srgbClr val="00558F"/>
          </a:solidFill>
          <a:latin typeface="Arial" charset="0"/>
          <a:ea typeface="MS PGothic" panose="020B0600070205080204" pitchFamily="34" charset="-128"/>
          <a:cs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400">
          <a:solidFill>
            <a:srgbClr val="00558F"/>
          </a:solidFill>
          <a:latin typeface="Arial" charset="0"/>
          <a:ea typeface="MS PGothic" panose="020B0600070205080204" pitchFamily="34" charset="-128"/>
          <a:cs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400">
          <a:solidFill>
            <a:srgbClr val="2C5B79"/>
          </a:solidFill>
          <a:latin typeface="Arial" charset="0"/>
          <a:cs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400">
          <a:solidFill>
            <a:srgbClr val="2C5B79"/>
          </a:solidFill>
          <a:latin typeface="Arial" charset="0"/>
          <a:cs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400">
          <a:solidFill>
            <a:srgbClr val="2C5B79"/>
          </a:solidFill>
          <a:latin typeface="Arial" charset="0"/>
          <a:cs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400">
          <a:solidFill>
            <a:srgbClr val="2C5B79"/>
          </a:solidFill>
          <a:latin typeface="Arial" charset="0"/>
          <a:cs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Arial" pitchFamily="34" charset="0"/>
          <a:ea typeface="MS PGothic" panose="020B0600070205080204" pitchFamily="34" charset="-128"/>
          <a:cs typeface="Arial" pitchFamily="34" charset="0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400" kern="1200">
          <a:solidFill>
            <a:schemeClr val="tx1"/>
          </a:solidFill>
          <a:latin typeface="Arial" pitchFamily="34" charset="0"/>
          <a:ea typeface="Arial" charset="0"/>
          <a:cs typeface="Arial" pitchFamily="34" charset="0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Arial" pitchFamily="34" charset="0"/>
          <a:ea typeface="Arial" charset="0"/>
          <a:cs typeface="Arial" pitchFamily="34" charset="0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kern="1200">
          <a:solidFill>
            <a:schemeClr val="tx1"/>
          </a:solidFill>
          <a:latin typeface="Arial" pitchFamily="34" charset="0"/>
          <a:ea typeface="Arial" charset="0"/>
          <a:cs typeface="Arial" pitchFamily="34" charset="0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kern="1200">
          <a:solidFill>
            <a:schemeClr val="tx1"/>
          </a:solidFill>
          <a:latin typeface="Arial" pitchFamily="34" charset="0"/>
          <a:ea typeface="Arial" charset="0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9" descr="Powerpoint-footer-2013.jpg"/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1488" y="6004047"/>
            <a:ext cx="8545512" cy="881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603" name="Title Placeholder 1"/>
          <p:cNvSpPr>
            <a:spLocks noGrp="1"/>
          </p:cNvSpPr>
          <p:nvPr>
            <p:ph type="title"/>
          </p:nvPr>
        </p:nvSpPr>
        <p:spPr bwMode="auto">
          <a:xfrm>
            <a:off x="514350" y="115891"/>
            <a:ext cx="9258300" cy="649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_tradnl"/>
              <a:t>Clic para editar título</a:t>
            </a:r>
            <a:endParaRPr lang="en-GB"/>
          </a:p>
        </p:txBody>
      </p:sp>
      <p:sp>
        <p:nvSpPr>
          <p:cNvPr id="25604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514350" y="1196975"/>
            <a:ext cx="9258300" cy="4319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_tradnl"/>
              <a:t>Haga clic para modificar el estilo de texto del patrón</a:t>
            </a:r>
          </a:p>
          <a:p>
            <a:pPr lvl="1"/>
            <a:r>
              <a:rPr lang="es-ES_tradnl"/>
              <a:t>Segundo nivel</a:t>
            </a:r>
          </a:p>
          <a:p>
            <a:pPr lvl="2"/>
            <a:r>
              <a:rPr lang="es-ES_tradnl"/>
              <a:t>Tercer nivel</a:t>
            </a:r>
          </a:p>
          <a:p>
            <a:pPr lvl="3"/>
            <a:r>
              <a:rPr lang="es-ES_tradnl"/>
              <a:t>Cuarto nivel</a:t>
            </a:r>
          </a:p>
          <a:p>
            <a:pPr lvl="4"/>
            <a:r>
              <a:rPr lang="es-ES_tradnl"/>
              <a:t>Quinto nivel</a:t>
            </a:r>
            <a:endParaRPr lang="en-GB"/>
          </a:p>
        </p:txBody>
      </p:sp>
      <p:cxnSp>
        <p:nvCxnSpPr>
          <p:cNvPr id="9" name="Straight Connector 8"/>
          <p:cNvCxnSpPr/>
          <p:nvPr/>
        </p:nvCxnSpPr>
        <p:spPr>
          <a:xfrm>
            <a:off x="-41275" y="836613"/>
            <a:ext cx="10328275" cy="0"/>
          </a:xfrm>
          <a:prstGeom prst="line">
            <a:avLst/>
          </a:prstGeom>
          <a:ln w="44450">
            <a:solidFill>
              <a:srgbClr val="41A2A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5606" name="Picture 6" descr="Powerpoint-footer-2013.jpg"/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04047"/>
            <a:ext cx="8545514" cy="881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9" name="Text Box 11"/>
          <p:cNvSpPr txBox="1">
            <a:spLocks noChangeArrowheads="1"/>
          </p:cNvSpPr>
          <p:nvPr/>
        </p:nvSpPr>
        <p:spPr bwMode="auto">
          <a:xfrm>
            <a:off x="1498655" y="6143747"/>
            <a:ext cx="8696325" cy="69056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2300">
                <a:solidFill>
                  <a:schemeClr val="tx1"/>
                </a:solidFill>
                <a:latin typeface="Tahoma" charset="0"/>
                <a:ea typeface="MS PGothic" charset="0"/>
                <a:cs typeface="MS PGothic" charset="0"/>
              </a:defRPr>
            </a:lvl1pPr>
            <a:lvl2pPr marL="742950" indent="-285750">
              <a:defRPr sz="2300">
                <a:solidFill>
                  <a:schemeClr val="tx1"/>
                </a:solidFill>
                <a:latin typeface="Tahoma" charset="0"/>
                <a:ea typeface="MS PGothic" charset="0"/>
                <a:cs typeface="MS PGothic" charset="0"/>
              </a:defRPr>
            </a:lvl2pPr>
            <a:lvl3pPr marL="1143000" indent="-228600">
              <a:defRPr sz="2300">
                <a:solidFill>
                  <a:schemeClr val="tx1"/>
                </a:solidFill>
                <a:latin typeface="Tahoma" charset="0"/>
                <a:ea typeface="MS PGothic" charset="0"/>
                <a:cs typeface="MS PGothic" charset="0"/>
              </a:defRPr>
            </a:lvl3pPr>
            <a:lvl4pPr marL="1600200" indent="-228600">
              <a:defRPr sz="2300">
                <a:solidFill>
                  <a:schemeClr val="tx1"/>
                </a:solidFill>
                <a:latin typeface="Tahoma" charset="0"/>
                <a:ea typeface="MS PGothic" charset="0"/>
                <a:cs typeface="MS PGothic" charset="0"/>
              </a:defRPr>
            </a:lvl4pPr>
            <a:lvl5pPr marL="2057400" indent="-228600">
              <a:defRPr sz="2300">
                <a:solidFill>
                  <a:schemeClr val="tx1"/>
                </a:solidFill>
                <a:latin typeface="Tahoma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ahoma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ahoma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ahoma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ahoma" charset="0"/>
                <a:ea typeface="MS PGothic" charset="0"/>
                <a:cs typeface="MS PGothic" charset="0"/>
              </a:defRPr>
            </a:lvl9pPr>
          </a:lstStyle>
          <a:p>
            <a:pPr algn="r" eaLnBrk="1" fontAlgn="auto" hangingPunct="1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defRPr/>
            </a:pPr>
            <a:r>
              <a:rPr lang="en-US" sz="1200" b="1" dirty="0">
                <a:solidFill>
                  <a:srgbClr val="FFFFFF"/>
                </a:solidFill>
                <a:latin typeface="Arial" charset="0"/>
              </a:rPr>
              <a:t>Training workshop on vaccines, vaccine safety and false contraindications to vaccination</a:t>
            </a:r>
          </a:p>
          <a:p>
            <a:pPr algn="r" eaLnBrk="1" fontAlgn="auto" hangingPunct="1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defRPr/>
            </a:pPr>
            <a:r>
              <a:rPr lang="en-US" sz="1200" dirty="0">
                <a:solidFill>
                  <a:srgbClr val="FFFFFF"/>
                </a:solidFill>
                <a:latin typeface="Arial" charset="0"/>
              </a:rPr>
              <a:t>Prof. F. Martinón-Torres / I. Rivero (Spain) / </a:t>
            </a:r>
            <a:r>
              <a:rPr lang="en-US" sz="1200" dirty="0" err="1">
                <a:solidFill>
                  <a:srgbClr val="00B0F0"/>
                </a:solidFill>
                <a:latin typeface="Arial" charset="0"/>
              </a:rPr>
              <a:t>www.whochus.sergas.es</a:t>
            </a:r>
            <a:endParaRPr lang="en-US" sz="1200" dirty="0">
              <a:solidFill>
                <a:srgbClr val="FFFFFF"/>
              </a:solidFill>
              <a:latin typeface="Arial" charset="0"/>
            </a:endParaRPr>
          </a:p>
        </p:txBody>
      </p:sp>
      <p:pic>
        <p:nvPicPr>
          <p:cNvPr id="10" name="Imagen 9">
            <a:extLst>
              <a:ext uri="{FF2B5EF4-FFF2-40B4-BE49-F238E27FC236}">
                <a16:creationId xmlns="" xmlns:a16="http://schemas.microsoft.com/office/drawing/2014/main" id="{4C10BED2-AD0C-BE4D-9D65-A2675D06F50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080536" y="6148073"/>
            <a:ext cx="1190760" cy="665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25877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515165" r:id="rId1"/>
    <p:sldLayoutId id="2147515166" r:id="rId2"/>
    <p:sldLayoutId id="2147515167" r:id="rId3"/>
    <p:sldLayoutId id="2147515168" r:id="rId4"/>
    <p:sldLayoutId id="2147515169" r:id="rId5"/>
    <p:sldLayoutId id="2147515170" r:id="rId6"/>
  </p:sldLayoutIdLst>
  <p:hf hdr="0" ft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3400" kern="1200">
          <a:solidFill>
            <a:srgbClr val="00558F"/>
          </a:solidFill>
          <a:latin typeface="Arial" pitchFamily="34" charset="0"/>
          <a:ea typeface="MS PGothic" panose="020B0600070205080204" pitchFamily="34" charset="-128"/>
          <a:cs typeface="Arial" pitchFamily="34" charset="0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400">
          <a:solidFill>
            <a:srgbClr val="00558F"/>
          </a:solidFill>
          <a:latin typeface="Arial" charset="0"/>
          <a:ea typeface="MS PGothic" panose="020B0600070205080204" pitchFamily="34" charset="-128"/>
          <a:cs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400">
          <a:solidFill>
            <a:srgbClr val="00558F"/>
          </a:solidFill>
          <a:latin typeface="Arial" charset="0"/>
          <a:ea typeface="MS PGothic" panose="020B0600070205080204" pitchFamily="34" charset="-128"/>
          <a:cs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400">
          <a:solidFill>
            <a:srgbClr val="00558F"/>
          </a:solidFill>
          <a:latin typeface="Arial" charset="0"/>
          <a:ea typeface="MS PGothic" panose="020B0600070205080204" pitchFamily="34" charset="-128"/>
          <a:cs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400">
          <a:solidFill>
            <a:srgbClr val="00558F"/>
          </a:solidFill>
          <a:latin typeface="Arial" charset="0"/>
          <a:ea typeface="MS PGothic" panose="020B0600070205080204" pitchFamily="34" charset="-128"/>
          <a:cs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400">
          <a:solidFill>
            <a:srgbClr val="2C5B79"/>
          </a:solidFill>
          <a:latin typeface="Arial" charset="0"/>
          <a:cs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400">
          <a:solidFill>
            <a:srgbClr val="2C5B79"/>
          </a:solidFill>
          <a:latin typeface="Arial" charset="0"/>
          <a:cs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400">
          <a:solidFill>
            <a:srgbClr val="2C5B79"/>
          </a:solidFill>
          <a:latin typeface="Arial" charset="0"/>
          <a:cs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400">
          <a:solidFill>
            <a:srgbClr val="2C5B79"/>
          </a:solidFill>
          <a:latin typeface="Arial" charset="0"/>
          <a:cs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Arial" pitchFamily="34" charset="0"/>
          <a:ea typeface="MS PGothic" panose="020B0600070205080204" pitchFamily="34" charset="-128"/>
          <a:cs typeface="Arial" pitchFamily="34" charset="0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400" kern="1200">
          <a:solidFill>
            <a:schemeClr val="tx1"/>
          </a:solidFill>
          <a:latin typeface="Arial" pitchFamily="34" charset="0"/>
          <a:ea typeface="Arial" charset="0"/>
          <a:cs typeface="Arial" pitchFamily="34" charset="0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Arial" pitchFamily="34" charset="0"/>
          <a:ea typeface="Arial" charset="0"/>
          <a:cs typeface="Arial" pitchFamily="34" charset="0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kern="1200">
          <a:solidFill>
            <a:schemeClr val="tx1"/>
          </a:solidFill>
          <a:latin typeface="Arial" pitchFamily="34" charset="0"/>
          <a:ea typeface="Arial" charset="0"/>
          <a:cs typeface="Arial" pitchFamily="34" charset="0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kern="1200">
          <a:solidFill>
            <a:schemeClr val="tx1"/>
          </a:solidFill>
          <a:latin typeface="Arial" pitchFamily="34" charset="0"/>
          <a:ea typeface="Arial" charset="0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9" descr="Powerpoint-footer-2013.jpg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1488" y="6004055"/>
            <a:ext cx="8545512" cy="881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07" name="Title Placeholder 1"/>
          <p:cNvSpPr>
            <a:spLocks noGrp="1"/>
          </p:cNvSpPr>
          <p:nvPr>
            <p:ph type="title"/>
          </p:nvPr>
        </p:nvSpPr>
        <p:spPr bwMode="auto">
          <a:xfrm>
            <a:off x="514350" y="115891"/>
            <a:ext cx="9258300" cy="649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_tradnl" altLang="es-ES"/>
              <a:t>Clic para editar título</a:t>
            </a:r>
            <a:endParaRPr lang="en-GB" altLang="es-ES"/>
          </a:p>
        </p:txBody>
      </p:sp>
      <p:sp>
        <p:nvSpPr>
          <p:cNvPr id="2150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514350" y="1196975"/>
            <a:ext cx="9258300" cy="4319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_tradnl" altLang="es-ES"/>
              <a:t>Haga clic para modificar el estilo de texto del patrón</a:t>
            </a:r>
          </a:p>
          <a:p>
            <a:pPr lvl="1"/>
            <a:r>
              <a:rPr lang="es-ES_tradnl" altLang="es-ES"/>
              <a:t>Segundo nivel</a:t>
            </a:r>
          </a:p>
          <a:p>
            <a:pPr lvl="2"/>
            <a:r>
              <a:rPr lang="es-ES_tradnl" altLang="es-ES"/>
              <a:t>Tercer nivel</a:t>
            </a:r>
          </a:p>
          <a:p>
            <a:pPr lvl="3"/>
            <a:r>
              <a:rPr lang="es-ES_tradnl" altLang="es-ES"/>
              <a:t>Cuarto nivel</a:t>
            </a:r>
          </a:p>
          <a:p>
            <a:pPr lvl="4"/>
            <a:r>
              <a:rPr lang="es-ES_tradnl" altLang="es-ES"/>
              <a:t>Quinto nivel</a:t>
            </a:r>
            <a:endParaRPr lang="en-GB" altLang="es-ES"/>
          </a:p>
        </p:txBody>
      </p:sp>
      <p:cxnSp>
        <p:nvCxnSpPr>
          <p:cNvPr id="9" name="Straight Connector 8"/>
          <p:cNvCxnSpPr/>
          <p:nvPr/>
        </p:nvCxnSpPr>
        <p:spPr>
          <a:xfrm>
            <a:off x="-41275" y="836613"/>
            <a:ext cx="10328275" cy="0"/>
          </a:xfrm>
          <a:prstGeom prst="line">
            <a:avLst/>
          </a:prstGeom>
          <a:ln w="44450">
            <a:solidFill>
              <a:srgbClr val="41A2A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1510" name="Picture 6" descr="Powerpoint-footer-2013.jpg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04055"/>
            <a:ext cx="8545514" cy="881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91" name="Text Box 11"/>
          <p:cNvSpPr txBox="1">
            <a:spLocks noChangeArrowheads="1"/>
          </p:cNvSpPr>
          <p:nvPr/>
        </p:nvSpPr>
        <p:spPr bwMode="auto">
          <a:xfrm>
            <a:off x="1498673" y="6143755"/>
            <a:ext cx="8696325" cy="690563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>
              <a:defRPr sz="2300">
                <a:solidFill>
                  <a:schemeClr val="tx1"/>
                </a:solidFill>
                <a:latin typeface="Tahoma" pitchFamily="34" charset="0"/>
                <a:ea typeface="MS PGothic" pitchFamily="34" charset="-128"/>
              </a:defRPr>
            </a:lvl1pPr>
            <a:lvl2pPr marL="742950" indent="-285750">
              <a:defRPr sz="2300">
                <a:solidFill>
                  <a:schemeClr val="tx1"/>
                </a:solidFill>
                <a:latin typeface="Tahoma" pitchFamily="34" charset="0"/>
                <a:ea typeface="MS PGothic" pitchFamily="34" charset="-128"/>
              </a:defRPr>
            </a:lvl2pPr>
            <a:lvl3pPr marL="1143000" indent="-228600">
              <a:defRPr sz="2300">
                <a:solidFill>
                  <a:schemeClr val="tx1"/>
                </a:solidFill>
                <a:latin typeface="Tahoma" pitchFamily="34" charset="0"/>
                <a:ea typeface="MS PGothic" pitchFamily="34" charset="-128"/>
              </a:defRPr>
            </a:lvl3pPr>
            <a:lvl4pPr marL="1600200" indent="-228600">
              <a:defRPr sz="2300">
                <a:solidFill>
                  <a:schemeClr val="tx1"/>
                </a:solidFill>
                <a:latin typeface="Tahoma" pitchFamily="34" charset="0"/>
                <a:ea typeface="MS PGothic" pitchFamily="34" charset="-128"/>
              </a:defRPr>
            </a:lvl4pPr>
            <a:lvl5pPr marL="2057400" indent="-228600">
              <a:defRPr sz="2300">
                <a:solidFill>
                  <a:schemeClr val="tx1"/>
                </a:solidFill>
                <a:latin typeface="Tahoma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ahoma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ahoma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ahoma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ahoma" pitchFamily="34" charset="0"/>
                <a:ea typeface="MS PGothic" pitchFamily="34" charset="-128"/>
              </a:defRPr>
            </a:lvl9pPr>
          </a:lstStyle>
          <a:p>
            <a:pPr algn="r" eaLnBrk="1" fontAlgn="auto" hangingPunct="1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es-ES" sz="1200" b="1">
                <a:solidFill>
                  <a:prstClr val="white"/>
                </a:solidFill>
                <a:latin typeface="Arial" pitchFamily="34" charset="0"/>
                <a:cs typeface="+mn-cs"/>
              </a:rPr>
              <a:t>Training workshop on vaccines, vaccine safety and false contraindications to vaccination</a:t>
            </a:r>
          </a:p>
          <a:p>
            <a:pPr algn="r" eaLnBrk="1" fontAlgn="auto" hangingPunct="1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es-ES" sz="1200">
                <a:solidFill>
                  <a:prstClr val="white"/>
                </a:solidFill>
                <a:latin typeface="Arial" pitchFamily="34" charset="0"/>
                <a:cs typeface="+mn-cs"/>
              </a:rPr>
              <a:t>Prof. F. Martinón-Torres / I. Rivero (Spain) / </a:t>
            </a:r>
            <a:r>
              <a:rPr lang="en-US" altLang="es-ES" sz="1200">
                <a:solidFill>
                  <a:srgbClr val="00B0F0"/>
                </a:solidFill>
                <a:latin typeface="Arial" pitchFamily="34" charset="0"/>
                <a:cs typeface="+mn-cs"/>
              </a:rPr>
              <a:t>www.genvip.org</a:t>
            </a:r>
            <a:endParaRPr lang="en-US" altLang="es-ES" sz="1200">
              <a:solidFill>
                <a:prstClr val="white"/>
              </a:solidFill>
              <a:latin typeface="Arial" pitchFamily="34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318294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515172" r:id="rId1"/>
    <p:sldLayoutId id="2147515173" r:id="rId2"/>
    <p:sldLayoutId id="2147515174" r:id="rId3"/>
    <p:sldLayoutId id="2147515175" r:id="rId4"/>
    <p:sldLayoutId id="2147515176" r:id="rId5"/>
  </p:sldLayoutIdLst>
  <p:hf hdr="0" ft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3400" kern="1200">
          <a:solidFill>
            <a:srgbClr val="00558F"/>
          </a:solidFill>
          <a:latin typeface="Arial" pitchFamily="34" charset="0"/>
          <a:ea typeface="MS PGothic" panose="020B0600070205080204" pitchFamily="34" charset="-128"/>
          <a:cs typeface="Arial" pitchFamily="34" charset="0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400">
          <a:solidFill>
            <a:srgbClr val="00558F"/>
          </a:solidFill>
          <a:latin typeface="Arial" charset="0"/>
          <a:ea typeface="MS PGothic" panose="020B0600070205080204" pitchFamily="34" charset="-128"/>
          <a:cs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400">
          <a:solidFill>
            <a:srgbClr val="00558F"/>
          </a:solidFill>
          <a:latin typeface="Arial" charset="0"/>
          <a:ea typeface="MS PGothic" panose="020B0600070205080204" pitchFamily="34" charset="-128"/>
          <a:cs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400">
          <a:solidFill>
            <a:srgbClr val="00558F"/>
          </a:solidFill>
          <a:latin typeface="Arial" charset="0"/>
          <a:ea typeface="MS PGothic" panose="020B0600070205080204" pitchFamily="34" charset="-128"/>
          <a:cs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400">
          <a:solidFill>
            <a:srgbClr val="00558F"/>
          </a:solidFill>
          <a:latin typeface="Arial" charset="0"/>
          <a:ea typeface="MS PGothic" panose="020B0600070205080204" pitchFamily="34" charset="-128"/>
          <a:cs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400">
          <a:solidFill>
            <a:srgbClr val="2C5B79"/>
          </a:solidFill>
          <a:latin typeface="Arial" charset="0"/>
          <a:cs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400">
          <a:solidFill>
            <a:srgbClr val="2C5B79"/>
          </a:solidFill>
          <a:latin typeface="Arial" charset="0"/>
          <a:cs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400">
          <a:solidFill>
            <a:srgbClr val="2C5B79"/>
          </a:solidFill>
          <a:latin typeface="Arial" charset="0"/>
          <a:cs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400">
          <a:solidFill>
            <a:srgbClr val="2C5B79"/>
          </a:solidFill>
          <a:latin typeface="Arial" charset="0"/>
          <a:cs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•"/>
        <a:defRPr sz="2800" kern="1200">
          <a:solidFill>
            <a:schemeClr val="tx1"/>
          </a:solidFill>
          <a:latin typeface="Arial" pitchFamily="34" charset="0"/>
          <a:ea typeface="MS PGothic" panose="020B0600070205080204" pitchFamily="34" charset="-128"/>
          <a:cs typeface="Arial" pitchFamily="34" charset="0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–"/>
        <a:defRPr sz="2400" kern="1200">
          <a:solidFill>
            <a:schemeClr val="tx1"/>
          </a:solidFill>
          <a:latin typeface="Arial" pitchFamily="34" charset="0"/>
          <a:ea typeface="Arial" charset="0"/>
          <a:cs typeface="Arial" pitchFamily="34" charset="0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Arial" pitchFamily="34" charset="0"/>
          <a:ea typeface="Arial" charset="0"/>
          <a:cs typeface="Arial" pitchFamily="34" charset="0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–"/>
        <a:defRPr kern="1200">
          <a:solidFill>
            <a:schemeClr val="tx1"/>
          </a:solidFill>
          <a:latin typeface="Arial" pitchFamily="34" charset="0"/>
          <a:ea typeface="Arial" charset="0"/>
          <a:cs typeface="Arial" pitchFamily="34" charset="0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»"/>
        <a:defRPr kern="1200">
          <a:solidFill>
            <a:schemeClr val="tx1"/>
          </a:solidFill>
          <a:latin typeface="Arial" pitchFamily="34" charset="0"/>
          <a:ea typeface="Arial" charset="0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rotWithShape="0">
          <a:gsLst>
            <a:gs pos="0">
              <a:srgbClr val="1A3D5A"/>
            </a:gs>
            <a:gs pos="50000">
              <a:schemeClr val="bg1"/>
            </a:gs>
            <a:gs pos="100000">
              <a:srgbClr val="1A3D5A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668715" y="688881"/>
            <a:ext cx="184731" cy="446276"/>
          </a:xfrm>
          <a:prstGeom prst="rect">
            <a:avLst/>
          </a:prstGeom>
          <a:solidFill>
            <a:schemeClr val="accent1"/>
          </a:solidFill>
          <a:ln>
            <a:noFill/>
          </a:ln>
          <a:extLst/>
        </p:spPr>
        <p:txBody>
          <a:bodyPr wrap="none" anchor="ctr">
            <a:spAutoFit/>
          </a:bodyPr>
          <a:lstStyle>
            <a:lvl1pPr eaLnBrk="0" hangingPunct="0">
              <a:defRPr sz="2300">
                <a:solidFill>
                  <a:schemeClr val="tx1"/>
                </a:solidFill>
                <a:latin typeface="Tahoma" pitchFamily="34" charset="0"/>
                <a:ea typeface="MS PGothic" pitchFamily="34" charset="-128"/>
              </a:defRPr>
            </a:lvl1pPr>
            <a:lvl2pPr marL="742950" indent="-285750" eaLnBrk="0" hangingPunct="0">
              <a:defRPr sz="2300">
                <a:solidFill>
                  <a:schemeClr val="tx1"/>
                </a:solidFill>
                <a:latin typeface="Tahoma" pitchFamily="34" charset="0"/>
                <a:ea typeface="MS PGothic" pitchFamily="34" charset="-128"/>
              </a:defRPr>
            </a:lvl2pPr>
            <a:lvl3pPr marL="1143000" indent="-228600" eaLnBrk="0" hangingPunct="0">
              <a:defRPr sz="2300">
                <a:solidFill>
                  <a:schemeClr val="tx1"/>
                </a:solidFill>
                <a:latin typeface="Tahoma" pitchFamily="34" charset="0"/>
                <a:ea typeface="MS PGothic" pitchFamily="34" charset="-128"/>
              </a:defRPr>
            </a:lvl3pPr>
            <a:lvl4pPr marL="1600200" indent="-228600" eaLnBrk="0" hangingPunct="0">
              <a:defRPr sz="2300">
                <a:solidFill>
                  <a:schemeClr val="tx1"/>
                </a:solidFill>
                <a:latin typeface="Tahoma" pitchFamily="34" charset="0"/>
                <a:ea typeface="MS PGothic" pitchFamily="34" charset="-128"/>
              </a:defRPr>
            </a:lvl4pPr>
            <a:lvl5pPr marL="2057400" indent="-228600" eaLnBrk="0" hangingPunct="0">
              <a:defRPr sz="2300">
                <a:solidFill>
                  <a:schemeClr val="tx1"/>
                </a:solidFill>
                <a:latin typeface="Tahoma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ahoma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ahoma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ahoma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ahoma" pitchFamily="34" charset="0"/>
                <a:ea typeface="MS PGothic" pitchFamily="34" charset="-128"/>
              </a:defRPr>
            </a:lvl9pPr>
          </a:lstStyle>
          <a:p>
            <a:pPr>
              <a:defRPr/>
            </a:pPr>
            <a:endParaRPr lang="es-ES" altLang="es-ES" smtClean="0">
              <a:solidFill>
                <a:srgbClr val="FFFFFF"/>
              </a:solidFill>
              <a:cs typeface="+mn-cs"/>
            </a:endParaRPr>
          </a:p>
        </p:txBody>
      </p:sp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405192" y="688881"/>
            <a:ext cx="184731" cy="446276"/>
          </a:xfrm>
          <a:prstGeom prst="rect">
            <a:avLst/>
          </a:prstGeom>
          <a:solidFill>
            <a:schemeClr val="accent2"/>
          </a:solidFill>
          <a:ln>
            <a:noFill/>
          </a:ln>
          <a:extLst/>
        </p:spPr>
        <p:txBody>
          <a:bodyPr wrap="none" anchor="ctr">
            <a:spAutoFit/>
          </a:bodyPr>
          <a:lstStyle>
            <a:lvl1pPr eaLnBrk="0" hangingPunct="0">
              <a:defRPr sz="2300">
                <a:solidFill>
                  <a:schemeClr val="tx1"/>
                </a:solidFill>
                <a:latin typeface="Tahoma" pitchFamily="34" charset="0"/>
                <a:ea typeface="MS PGothic" pitchFamily="34" charset="-128"/>
              </a:defRPr>
            </a:lvl1pPr>
            <a:lvl2pPr marL="742950" indent="-285750" eaLnBrk="0" hangingPunct="0">
              <a:defRPr sz="2300">
                <a:solidFill>
                  <a:schemeClr val="tx1"/>
                </a:solidFill>
                <a:latin typeface="Tahoma" pitchFamily="34" charset="0"/>
                <a:ea typeface="MS PGothic" pitchFamily="34" charset="-128"/>
              </a:defRPr>
            </a:lvl2pPr>
            <a:lvl3pPr marL="1143000" indent="-228600" eaLnBrk="0" hangingPunct="0">
              <a:defRPr sz="2300">
                <a:solidFill>
                  <a:schemeClr val="tx1"/>
                </a:solidFill>
                <a:latin typeface="Tahoma" pitchFamily="34" charset="0"/>
                <a:ea typeface="MS PGothic" pitchFamily="34" charset="-128"/>
              </a:defRPr>
            </a:lvl3pPr>
            <a:lvl4pPr marL="1600200" indent="-228600" eaLnBrk="0" hangingPunct="0">
              <a:defRPr sz="2300">
                <a:solidFill>
                  <a:schemeClr val="tx1"/>
                </a:solidFill>
                <a:latin typeface="Tahoma" pitchFamily="34" charset="0"/>
                <a:ea typeface="MS PGothic" pitchFamily="34" charset="-128"/>
              </a:defRPr>
            </a:lvl4pPr>
            <a:lvl5pPr marL="2057400" indent="-228600" eaLnBrk="0" hangingPunct="0">
              <a:defRPr sz="2300">
                <a:solidFill>
                  <a:schemeClr val="tx1"/>
                </a:solidFill>
                <a:latin typeface="Tahoma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ahoma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ahoma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ahoma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ahoma" pitchFamily="34" charset="0"/>
                <a:ea typeface="MS PGothic" pitchFamily="34" charset="-128"/>
              </a:defRPr>
            </a:lvl9pPr>
          </a:lstStyle>
          <a:p>
            <a:pPr>
              <a:defRPr/>
            </a:pPr>
            <a:endParaRPr lang="es-ES" altLang="es-ES" smtClean="0">
              <a:solidFill>
                <a:srgbClr val="FFFFFF"/>
              </a:solidFill>
              <a:cs typeface="+mn-cs"/>
            </a:endParaRPr>
          </a:p>
        </p:txBody>
      </p:sp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932240" y="688881"/>
            <a:ext cx="184731" cy="446276"/>
          </a:xfrm>
          <a:prstGeom prst="rect">
            <a:avLst/>
          </a:prstGeom>
          <a:solidFill>
            <a:schemeClr val="accent2"/>
          </a:solidFill>
          <a:ln>
            <a:noFill/>
          </a:ln>
          <a:extLst/>
        </p:spPr>
        <p:txBody>
          <a:bodyPr wrap="none" anchor="ctr">
            <a:spAutoFit/>
          </a:bodyPr>
          <a:lstStyle>
            <a:lvl1pPr eaLnBrk="0" hangingPunct="0">
              <a:defRPr sz="2300">
                <a:solidFill>
                  <a:schemeClr val="tx1"/>
                </a:solidFill>
                <a:latin typeface="Tahoma" pitchFamily="34" charset="0"/>
                <a:ea typeface="MS PGothic" pitchFamily="34" charset="-128"/>
              </a:defRPr>
            </a:lvl1pPr>
            <a:lvl2pPr marL="742950" indent="-285750" eaLnBrk="0" hangingPunct="0">
              <a:defRPr sz="2300">
                <a:solidFill>
                  <a:schemeClr val="tx1"/>
                </a:solidFill>
                <a:latin typeface="Tahoma" pitchFamily="34" charset="0"/>
                <a:ea typeface="MS PGothic" pitchFamily="34" charset="-128"/>
              </a:defRPr>
            </a:lvl2pPr>
            <a:lvl3pPr marL="1143000" indent="-228600" eaLnBrk="0" hangingPunct="0">
              <a:defRPr sz="2300">
                <a:solidFill>
                  <a:schemeClr val="tx1"/>
                </a:solidFill>
                <a:latin typeface="Tahoma" pitchFamily="34" charset="0"/>
                <a:ea typeface="MS PGothic" pitchFamily="34" charset="-128"/>
              </a:defRPr>
            </a:lvl3pPr>
            <a:lvl4pPr marL="1600200" indent="-228600" eaLnBrk="0" hangingPunct="0">
              <a:defRPr sz="2300">
                <a:solidFill>
                  <a:schemeClr val="tx1"/>
                </a:solidFill>
                <a:latin typeface="Tahoma" pitchFamily="34" charset="0"/>
                <a:ea typeface="MS PGothic" pitchFamily="34" charset="-128"/>
              </a:defRPr>
            </a:lvl4pPr>
            <a:lvl5pPr marL="2057400" indent="-228600" eaLnBrk="0" hangingPunct="0">
              <a:defRPr sz="2300">
                <a:solidFill>
                  <a:schemeClr val="tx1"/>
                </a:solidFill>
                <a:latin typeface="Tahoma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ahoma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ahoma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ahoma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ahoma" pitchFamily="34" charset="0"/>
                <a:ea typeface="MS PGothic" pitchFamily="34" charset="-128"/>
              </a:defRPr>
            </a:lvl9pPr>
          </a:lstStyle>
          <a:p>
            <a:pPr>
              <a:defRPr/>
            </a:pPr>
            <a:endParaRPr lang="es-ES" altLang="es-ES" smtClean="0">
              <a:solidFill>
                <a:srgbClr val="FFFFFF"/>
              </a:solidFill>
              <a:cs typeface="+mn-cs"/>
            </a:endParaRPr>
          </a:p>
        </p:txBody>
      </p:sp>
      <p:sp>
        <p:nvSpPr>
          <p:cNvPr id="1029" name="Rectangle 5"/>
          <p:cNvSpPr>
            <a:spLocks noChangeArrowheads="1"/>
          </p:cNvSpPr>
          <p:nvPr/>
        </p:nvSpPr>
        <p:spPr bwMode="auto">
          <a:xfrm>
            <a:off x="931867" y="466725"/>
            <a:ext cx="241300" cy="446088"/>
          </a:xfrm>
          <a:prstGeom prst="rect">
            <a:avLst/>
          </a:prstGeom>
          <a:solidFill>
            <a:schemeClr val="accent1"/>
          </a:solidFill>
          <a:ln>
            <a:noFill/>
          </a:ln>
          <a:extLst/>
        </p:spPr>
        <p:txBody>
          <a:bodyPr anchor="ctr">
            <a:spAutoFit/>
          </a:bodyPr>
          <a:lstStyle>
            <a:lvl1pPr eaLnBrk="0" hangingPunct="0">
              <a:defRPr sz="2300">
                <a:solidFill>
                  <a:schemeClr val="tx1"/>
                </a:solidFill>
                <a:latin typeface="Tahoma" pitchFamily="34" charset="0"/>
                <a:ea typeface="MS PGothic" pitchFamily="34" charset="-128"/>
              </a:defRPr>
            </a:lvl1pPr>
            <a:lvl2pPr marL="742950" indent="-285750" eaLnBrk="0" hangingPunct="0">
              <a:defRPr sz="2300">
                <a:solidFill>
                  <a:schemeClr val="tx1"/>
                </a:solidFill>
                <a:latin typeface="Tahoma" pitchFamily="34" charset="0"/>
                <a:ea typeface="MS PGothic" pitchFamily="34" charset="-128"/>
              </a:defRPr>
            </a:lvl2pPr>
            <a:lvl3pPr marL="1143000" indent="-228600" eaLnBrk="0" hangingPunct="0">
              <a:defRPr sz="2300">
                <a:solidFill>
                  <a:schemeClr val="tx1"/>
                </a:solidFill>
                <a:latin typeface="Tahoma" pitchFamily="34" charset="0"/>
                <a:ea typeface="MS PGothic" pitchFamily="34" charset="-128"/>
              </a:defRPr>
            </a:lvl3pPr>
            <a:lvl4pPr marL="1600200" indent="-228600" eaLnBrk="0" hangingPunct="0">
              <a:defRPr sz="2300">
                <a:solidFill>
                  <a:schemeClr val="tx1"/>
                </a:solidFill>
                <a:latin typeface="Tahoma" pitchFamily="34" charset="0"/>
                <a:ea typeface="MS PGothic" pitchFamily="34" charset="-128"/>
              </a:defRPr>
            </a:lvl4pPr>
            <a:lvl5pPr marL="2057400" indent="-228600" eaLnBrk="0" hangingPunct="0">
              <a:defRPr sz="2300">
                <a:solidFill>
                  <a:schemeClr val="tx1"/>
                </a:solidFill>
                <a:latin typeface="Tahoma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ahoma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ahoma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ahoma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ahoma" pitchFamily="34" charset="0"/>
                <a:ea typeface="MS PGothic" pitchFamily="34" charset="-128"/>
              </a:defRPr>
            </a:lvl9pPr>
          </a:lstStyle>
          <a:p>
            <a:pPr>
              <a:defRPr/>
            </a:pPr>
            <a:endParaRPr lang="es-ES" altLang="es-ES" smtClean="0">
              <a:solidFill>
                <a:srgbClr val="FFFFFF"/>
              </a:solidFill>
              <a:cs typeface="+mn-cs"/>
            </a:endParaRPr>
          </a:p>
        </p:txBody>
      </p:sp>
      <p:sp>
        <p:nvSpPr>
          <p:cNvPr id="1030" name="Rectangle 6"/>
          <p:cNvSpPr>
            <a:spLocks noChangeArrowheads="1"/>
          </p:cNvSpPr>
          <p:nvPr/>
        </p:nvSpPr>
        <p:spPr bwMode="auto">
          <a:xfrm>
            <a:off x="668715" y="466631"/>
            <a:ext cx="184731" cy="446276"/>
          </a:xfrm>
          <a:prstGeom prst="rect">
            <a:avLst/>
          </a:prstGeom>
          <a:solidFill>
            <a:schemeClr val="accent2"/>
          </a:solidFill>
          <a:ln>
            <a:noFill/>
          </a:ln>
          <a:extLst/>
        </p:spPr>
        <p:txBody>
          <a:bodyPr wrap="none" anchor="ctr">
            <a:spAutoFit/>
          </a:bodyPr>
          <a:lstStyle>
            <a:lvl1pPr eaLnBrk="0" hangingPunct="0">
              <a:defRPr sz="2300">
                <a:solidFill>
                  <a:schemeClr val="tx1"/>
                </a:solidFill>
                <a:latin typeface="Tahoma" pitchFamily="34" charset="0"/>
                <a:ea typeface="MS PGothic" pitchFamily="34" charset="-128"/>
              </a:defRPr>
            </a:lvl1pPr>
            <a:lvl2pPr marL="742950" indent="-285750" eaLnBrk="0" hangingPunct="0">
              <a:defRPr sz="2300">
                <a:solidFill>
                  <a:schemeClr val="tx1"/>
                </a:solidFill>
                <a:latin typeface="Tahoma" pitchFamily="34" charset="0"/>
                <a:ea typeface="MS PGothic" pitchFamily="34" charset="-128"/>
              </a:defRPr>
            </a:lvl2pPr>
            <a:lvl3pPr marL="1143000" indent="-228600" eaLnBrk="0" hangingPunct="0">
              <a:defRPr sz="2300">
                <a:solidFill>
                  <a:schemeClr val="tx1"/>
                </a:solidFill>
                <a:latin typeface="Tahoma" pitchFamily="34" charset="0"/>
                <a:ea typeface="MS PGothic" pitchFamily="34" charset="-128"/>
              </a:defRPr>
            </a:lvl3pPr>
            <a:lvl4pPr marL="1600200" indent="-228600" eaLnBrk="0" hangingPunct="0">
              <a:defRPr sz="2300">
                <a:solidFill>
                  <a:schemeClr val="tx1"/>
                </a:solidFill>
                <a:latin typeface="Tahoma" pitchFamily="34" charset="0"/>
                <a:ea typeface="MS PGothic" pitchFamily="34" charset="-128"/>
              </a:defRPr>
            </a:lvl4pPr>
            <a:lvl5pPr marL="2057400" indent="-228600" eaLnBrk="0" hangingPunct="0">
              <a:defRPr sz="2300">
                <a:solidFill>
                  <a:schemeClr val="tx1"/>
                </a:solidFill>
                <a:latin typeface="Tahoma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ahoma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ahoma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ahoma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ahoma" pitchFamily="34" charset="0"/>
                <a:ea typeface="MS PGothic" pitchFamily="34" charset="-128"/>
              </a:defRPr>
            </a:lvl9pPr>
          </a:lstStyle>
          <a:p>
            <a:pPr>
              <a:defRPr/>
            </a:pPr>
            <a:endParaRPr lang="es-ES" altLang="es-ES" smtClean="0">
              <a:solidFill>
                <a:srgbClr val="FFFFFF"/>
              </a:solidFill>
              <a:cs typeface="+mn-cs"/>
            </a:endParaRPr>
          </a:p>
        </p:txBody>
      </p:sp>
      <p:sp>
        <p:nvSpPr>
          <p:cNvPr id="1031" name="Rectangle 7"/>
          <p:cNvSpPr>
            <a:spLocks noChangeArrowheads="1"/>
          </p:cNvSpPr>
          <p:nvPr/>
        </p:nvSpPr>
        <p:spPr bwMode="auto">
          <a:xfrm>
            <a:off x="932240" y="242795"/>
            <a:ext cx="184731" cy="446276"/>
          </a:xfrm>
          <a:prstGeom prst="rect">
            <a:avLst/>
          </a:prstGeom>
          <a:solidFill>
            <a:schemeClr val="accent2"/>
          </a:solidFill>
          <a:ln>
            <a:noFill/>
          </a:ln>
          <a:extLst/>
        </p:spPr>
        <p:txBody>
          <a:bodyPr wrap="none" anchor="ctr">
            <a:spAutoFit/>
          </a:bodyPr>
          <a:lstStyle>
            <a:lvl1pPr eaLnBrk="0" hangingPunct="0">
              <a:defRPr sz="2300">
                <a:solidFill>
                  <a:schemeClr val="tx1"/>
                </a:solidFill>
                <a:latin typeface="Tahoma" pitchFamily="34" charset="0"/>
                <a:ea typeface="MS PGothic" pitchFamily="34" charset="-128"/>
              </a:defRPr>
            </a:lvl1pPr>
            <a:lvl2pPr marL="742950" indent="-285750" eaLnBrk="0" hangingPunct="0">
              <a:defRPr sz="2300">
                <a:solidFill>
                  <a:schemeClr val="tx1"/>
                </a:solidFill>
                <a:latin typeface="Tahoma" pitchFamily="34" charset="0"/>
                <a:ea typeface="MS PGothic" pitchFamily="34" charset="-128"/>
              </a:defRPr>
            </a:lvl2pPr>
            <a:lvl3pPr marL="1143000" indent="-228600" eaLnBrk="0" hangingPunct="0">
              <a:defRPr sz="2300">
                <a:solidFill>
                  <a:schemeClr val="tx1"/>
                </a:solidFill>
                <a:latin typeface="Tahoma" pitchFamily="34" charset="0"/>
                <a:ea typeface="MS PGothic" pitchFamily="34" charset="-128"/>
              </a:defRPr>
            </a:lvl3pPr>
            <a:lvl4pPr marL="1600200" indent="-228600" eaLnBrk="0" hangingPunct="0">
              <a:defRPr sz="2300">
                <a:solidFill>
                  <a:schemeClr val="tx1"/>
                </a:solidFill>
                <a:latin typeface="Tahoma" pitchFamily="34" charset="0"/>
                <a:ea typeface="MS PGothic" pitchFamily="34" charset="-128"/>
              </a:defRPr>
            </a:lvl4pPr>
            <a:lvl5pPr marL="2057400" indent="-228600" eaLnBrk="0" hangingPunct="0">
              <a:defRPr sz="2300">
                <a:solidFill>
                  <a:schemeClr val="tx1"/>
                </a:solidFill>
                <a:latin typeface="Tahoma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ahoma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ahoma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ahoma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ahoma" pitchFamily="34" charset="0"/>
                <a:ea typeface="MS PGothic" pitchFamily="34" charset="-128"/>
              </a:defRPr>
            </a:lvl9pPr>
          </a:lstStyle>
          <a:p>
            <a:pPr>
              <a:defRPr/>
            </a:pPr>
            <a:endParaRPr lang="es-ES" altLang="es-ES" smtClean="0">
              <a:solidFill>
                <a:srgbClr val="FFFFFF"/>
              </a:solidFill>
              <a:cs typeface="+mn-cs"/>
            </a:endParaRPr>
          </a:p>
        </p:txBody>
      </p:sp>
      <p:sp>
        <p:nvSpPr>
          <p:cNvPr id="3080" name="Rectangle 8"/>
          <p:cNvSpPr>
            <a:spLocks noGrp="1" noChangeArrowheads="1"/>
          </p:cNvSpPr>
          <p:nvPr>
            <p:ph type="title"/>
          </p:nvPr>
        </p:nvSpPr>
        <p:spPr bwMode="auto">
          <a:xfrm>
            <a:off x="1257412" y="146222"/>
            <a:ext cx="8759825" cy="981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</a:t>
            </a:r>
            <a:br>
              <a:rPr lang="en-US"/>
            </a:br>
            <a:r>
              <a:rPr lang="en-US"/>
              <a:t>Master title style</a:t>
            </a:r>
          </a:p>
        </p:txBody>
      </p:sp>
      <p:sp>
        <p:nvSpPr>
          <p:cNvPr id="3081" name="Rectangle 9"/>
          <p:cNvSpPr>
            <a:spLocks noGrp="1" noChangeArrowheads="1"/>
          </p:cNvSpPr>
          <p:nvPr>
            <p:ph type="body" idx="1"/>
          </p:nvPr>
        </p:nvSpPr>
        <p:spPr bwMode="auto">
          <a:xfrm>
            <a:off x="268392" y="1282707"/>
            <a:ext cx="9748837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082" name="Rectangle 10"/>
          <p:cNvSpPr>
            <a:spLocks noChangeArrowheads="1"/>
          </p:cNvSpPr>
          <p:nvPr/>
        </p:nvSpPr>
        <p:spPr bwMode="auto">
          <a:xfrm>
            <a:off x="10015544" y="6643688"/>
            <a:ext cx="214313" cy="163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b"/>
          <a:lstStyle/>
          <a:p>
            <a:pPr algn="r" eaLnBrk="1" hangingPunct="1"/>
            <a:fld id="{F58FFBF7-673E-1A4A-B52E-5BDF8CE6024B}" type="slidenum">
              <a:rPr lang="en-US" sz="1000">
                <a:solidFill>
                  <a:srgbClr val="FFFFFF"/>
                </a:solidFill>
                <a:latin typeface="Arial" charset="0"/>
              </a:rPr>
              <a:pPr algn="r" eaLnBrk="1" hangingPunct="1"/>
              <a:t>‹#›</a:t>
            </a:fld>
            <a:endParaRPr lang="en-US" sz="1000">
              <a:solidFill>
                <a:srgbClr val="FFFFFF"/>
              </a:solidFill>
              <a:latin typeface="Arial" charset="0"/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514781" r:id="rId1"/>
    <p:sldLayoutId id="2147514678" r:id="rId2"/>
    <p:sldLayoutId id="2147514679" r:id="rId3"/>
    <p:sldLayoutId id="2147514680" r:id="rId4"/>
    <p:sldLayoutId id="2147514681" r:id="rId5"/>
    <p:sldLayoutId id="2147514682" r:id="rId6"/>
    <p:sldLayoutId id="2147514683" r:id="rId7"/>
    <p:sldLayoutId id="2147514684" r:id="rId8"/>
    <p:sldLayoutId id="2147514685" r:id="rId9"/>
    <p:sldLayoutId id="2147514686" r:id="rId10"/>
    <p:sldLayoutId id="2147514687" r:id="rId11"/>
  </p:sldLayoutIdLst>
  <p:transition>
    <p:wipe dir="r"/>
  </p:transition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+mj-lt"/>
          <a:ea typeface="MS PGothic" pitchFamily="34" charset="-128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Tahoma" pitchFamily="34" charset="0"/>
          <a:ea typeface="MS PGothic" pitchFamily="34" charset="-128"/>
          <a:cs typeface="Arial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Tahoma" pitchFamily="34" charset="0"/>
          <a:ea typeface="MS PGothic" pitchFamily="34" charset="-128"/>
          <a:cs typeface="Arial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Tahoma" pitchFamily="34" charset="0"/>
          <a:ea typeface="MS PGothic" pitchFamily="34" charset="-128"/>
          <a:cs typeface="Arial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Tahoma" pitchFamily="34" charset="0"/>
          <a:ea typeface="MS PGothic" pitchFamily="34" charset="-128"/>
          <a:cs typeface="Arial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Tahoma" pitchFamily="34" charset="0"/>
          <a:cs typeface="Arial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Tahoma" pitchFamily="34" charset="0"/>
          <a:cs typeface="Arial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Tahoma" pitchFamily="34" charset="0"/>
          <a:cs typeface="Arial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Tahoma" pitchFamily="34" charset="0"/>
          <a:cs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" charset="0"/>
        <a:buChar char="§"/>
        <a:defRPr sz="2400">
          <a:solidFill>
            <a:schemeClr val="tx1"/>
          </a:solidFill>
          <a:latin typeface="+mn-lt"/>
          <a:ea typeface="MS PGothic" pitchFamily="34" charset="-128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Char char="–"/>
        <a:defRPr sz="2000">
          <a:solidFill>
            <a:schemeClr val="tx1"/>
          </a:solidFill>
          <a:latin typeface="+mn-lt"/>
          <a:ea typeface="Arial" charset="0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Char char="•"/>
        <a:defRPr sz="2400">
          <a:solidFill>
            <a:schemeClr val="tx1"/>
          </a:solidFill>
          <a:latin typeface="+mn-lt"/>
          <a:ea typeface="Arial" charset="0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Char char="–"/>
        <a:defRPr sz="1600">
          <a:solidFill>
            <a:schemeClr val="tx1"/>
          </a:solidFill>
          <a:latin typeface="+mn-lt"/>
          <a:ea typeface="Arial" charset="0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Char char="»"/>
        <a:defRPr sz="1600">
          <a:solidFill>
            <a:schemeClr val="tx1"/>
          </a:solidFill>
          <a:latin typeface="+mn-lt"/>
          <a:ea typeface="Arial" charset="0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Char char="»"/>
        <a:defRPr sz="16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Char char="»"/>
        <a:defRPr sz="16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Char char="»"/>
        <a:defRPr sz="16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Char char="»"/>
        <a:defRPr sz="16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9" descr="Powerpoint-footer-2013.jpg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1488" y="6004035"/>
            <a:ext cx="8545512" cy="881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07" name="Title Placeholder 1"/>
          <p:cNvSpPr>
            <a:spLocks noGrp="1"/>
          </p:cNvSpPr>
          <p:nvPr>
            <p:ph type="title"/>
          </p:nvPr>
        </p:nvSpPr>
        <p:spPr bwMode="auto">
          <a:xfrm>
            <a:off x="514350" y="115891"/>
            <a:ext cx="9258300" cy="649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_tradnl" altLang="es-ES"/>
              <a:t>Clic para editar título</a:t>
            </a:r>
            <a:endParaRPr lang="en-GB" altLang="es-ES"/>
          </a:p>
        </p:txBody>
      </p:sp>
      <p:sp>
        <p:nvSpPr>
          <p:cNvPr id="2150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514350" y="1196975"/>
            <a:ext cx="9258300" cy="4319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_tradnl" altLang="es-ES"/>
              <a:t>Haga clic para modificar el estilo de texto del patrón</a:t>
            </a:r>
          </a:p>
          <a:p>
            <a:pPr lvl="1"/>
            <a:r>
              <a:rPr lang="es-ES_tradnl" altLang="es-ES"/>
              <a:t>Segundo nivel</a:t>
            </a:r>
          </a:p>
          <a:p>
            <a:pPr lvl="2"/>
            <a:r>
              <a:rPr lang="es-ES_tradnl" altLang="es-ES"/>
              <a:t>Tercer nivel</a:t>
            </a:r>
          </a:p>
          <a:p>
            <a:pPr lvl="3"/>
            <a:r>
              <a:rPr lang="es-ES_tradnl" altLang="es-ES"/>
              <a:t>Cuarto nivel</a:t>
            </a:r>
          </a:p>
          <a:p>
            <a:pPr lvl="4"/>
            <a:r>
              <a:rPr lang="es-ES_tradnl" altLang="es-ES"/>
              <a:t>Quinto nivel</a:t>
            </a:r>
            <a:endParaRPr lang="en-GB" altLang="es-ES"/>
          </a:p>
        </p:txBody>
      </p:sp>
      <p:cxnSp>
        <p:nvCxnSpPr>
          <p:cNvPr id="9" name="Straight Connector 8"/>
          <p:cNvCxnSpPr/>
          <p:nvPr/>
        </p:nvCxnSpPr>
        <p:spPr>
          <a:xfrm>
            <a:off x="-41275" y="836613"/>
            <a:ext cx="10328275" cy="0"/>
          </a:xfrm>
          <a:prstGeom prst="line">
            <a:avLst/>
          </a:prstGeom>
          <a:ln w="44450">
            <a:solidFill>
              <a:srgbClr val="41A2A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1510" name="Picture 6" descr="Powerpoint-footer-2013.jpg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04035"/>
            <a:ext cx="8545514" cy="881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91" name="Text Box 11"/>
          <p:cNvSpPr txBox="1">
            <a:spLocks noChangeArrowheads="1"/>
          </p:cNvSpPr>
          <p:nvPr/>
        </p:nvSpPr>
        <p:spPr bwMode="auto">
          <a:xfrm>
            <a:off x="1498662" y="6143735"/>
            <a:ext cx="8696325" cy="690563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>
              <a:defRPr sz="2300">
                <a:solidFill>
                  <a:schemeClr val="tx1"/>
                </a:solidFill>
                <a:latin typeface="Tahoma" pitchFamily="34" charset="0"/>
                <a:ea typeface="MS PGothic" pitchFamily="34" charset="-128"/>
              </a:defRPr>
            </a:lvl1pPr>
            <a:lvl2pPr marL="742950" indent="-285750">
              <a:defRPr sz="2300">
                <a:solidFill>
                  <a:schemeClr val="tx1"/>
                </a:solidFill>
                <a:latin typeface="Tahoma" pitchFamily="34" charset="0"/>
                <a:ea typeface="MS PGothic" pitchFamily="34" charset="-128"/>
              </a:defRPr>
            </a:lvl2pPr>
            <a:lvl3pPr marL="1143000" indent="-228600">
              <a:defRPr sz="2300">
                <a:solidFill>
                  <a:schemeClr val="tx1"/>
                </a:solidFill>
                <a:latin typeface="Tahoma" pitchFamily="34" charset="0"/>
                <a:ea typeface="MS PGothic" pitchFamily="34" charset="-128"/>
              </a:defRPr>
            </a:lvl3pPr>
            <a:lvl4pPr marL="1600200" indent="-228600">
              <a:defRPr sz="2300">
                <a:solidFill>
                  <a:schemeClr val="tx1"/>
                </a:solidFill>
                <a:latin typeface="Tahoma" pitchFamily="34" charset="0"/>
                <a:ea typeface="MS PGothic" pitchFamily="34" charset="-128"/>
              </a:defRPr>
            </a:lvl4pPr>
            <a:lvl5pPr marL="2057400" indent="-228600">
              <a:defRPr sz="2300">
                <a:solidFill>
                  <a:schemeClr val="tx1"/>
                </a:solidFill>
                <a:latin typeface="Tahoma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ahoma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ahoma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ahoma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ahoma" pitchFamily="34" charset="0"/>
                <a:ea typeface="MS PGothic" pitchFamily="34" charset="-128"/>
              </a:defRPr>
            </a:lvl9pPr>
          </a:lstStyle>
          <a:p>
            <a:pPr algn="r" eaLnBrk="1" fontAlgn="auto" hangingPunct="1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es-ES" sz="1200" b="1">
                <a:solidFill>
                  <a:prstClr val="white"/>
                </a:solidFill>
                <a:latin typeface="Arial" pitchFamily="34" charset="0"/>
                <a:cs typeface="+mn-cs"/>
              </a:rPr>
              <a:t>Training workshop on vaccines, vaccine safety and false contraindications to vaccination</a:t>
            </a:r>
          </a:p>
          <a:p>
            <a:pPr algn="r" eaLnBrk="1" fontAlgn="auto" hangingPunct="1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es-ES" sz="1200">
                <a:solidFill>
                  <a:prstClr val="white"/>
                </a:solidFill>
                <a:latin typeface="Arial" pitchFamily="34" charset="0"/>
                <a:cs typeface="+mn-cs"/>
              </a:rPr>
              <a:t>Prof. F. Martinón-Torres / I. Rivero (Spain) / </a:t>
            </a:r>
            <a:r>
              <a:rPr lang="en-US" altLang="es-ES" sz="1200">
                <a:solidFill>
                  <a:srgbClr val="00B0F0"/>
                </a:solidFill>
                <a:latin typeface="Arial" pitchFamily="34" charset="0"/>
                <a:cs typeface="+mn-cs"/>
              </a:rPr>
              <a:t>www.genvip.org</a:t>
            </a:r>
            <a:endParaRPr lang="en-US" altLang="es-ES" sz="1200">
              <a:solidFill>
                <a:prstClr val="white"/>
              </a:solidFill>
              <a:latin typeface="Arial" pitchFamily="34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252321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515178" r:id="rId1"/>
    <p:sldLayoutId id="2147515179" r:id="rId2"/>
    <p:sldLayoutId id="2147515180" r:id="rId3"/>
    <p:sldLayoutId id="2147515181" r:id="rId4"/>
    <p:sldLayoutId id="2147515182" r:id="rId5"/>
  </p:sldLayoutIdLst>
  <p:hf hdr="0" ft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3400" kern="1200">
          <a:solidFill>
            <a:srgbClr val="00558F"/>
          </a:solidFill>
          <a:latin typeface="Arial" pitchFamily="34" charset="0"/>
          <a:ea typeface="MS PGothic" panose="020B0600070205080204" pitchFamily="34" charset="-128"/>
          <a:cs typeface="Arial" pitchFamily="34" charset="0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400">
          <a:solidFill>
            <a:srgbClr val="00558F"/>
          </a:solidFill>
          <a:latin typeface="Arial" charset="0"/>
          <a:ea typeface="MS PGothic" panose="020B0600070205080204" pitchFamily="34" charset="-128"/>
          <a:cs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400">
          <a:solidFill>
            <a:srgbClr val="00558F"/>
          </a:solidFill>
          <a:latin typeface="Arial" charset="0"/>
          <a:ea typeface="MS PGothic" panose="020B0600070205080204" pitchFamily="34" charset="-128"/>
          <a:cs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400">
          <a:solidFill>
            <a:srgbClr val="00558F"/>
          </a:solidFill>
          <a:latin typeface="Arial" charset="0"/>
          <a:ea typeface="MS PGothic" panose="020B0600070205080204" pitchFamily="34" charset="-128"/>
          <a:cs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400">
          <a:solidFill>
            <a:srgbClr val="00558F"/>
          </a:solidFill>
          <a:latin typeface="Arial" charset="0"/>
          <a:ea typeface="MS PGothic" panose="020B0600070205080204" pitchFamily="34" charset="-128"/>
          <a:cs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400">
          <a:solidFill>
            <a:srgbClr val="2C5B79"/>
          </a:solidFill>
          <a:latin typeface="Arial" charset="0"/>
          <a:cs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400">
          <a:solidFill>
            <a:srgbClr val="2C5B79"/>
          </a:solidFill>
          <a:latin typeface="Arial" charset="0"/>
          <a:cs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400">
          <a:solidFill>
            <a:srgbClr val="2C5B79"/>
          </a:solidFill>
          <a:latin typeface="Arial" charset="0"/>
          <a:cs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400">
          <a:solidFill>
            <a:srgbClr val="2C5B79"/>
          </a:solidFill>
          <a:latin typeface="Arial" charset="0"/>
          <a:cs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•"/>
        <a:defRPr sz="2800" kern="1200">
          <a:solidFill>
            <a:schemeClr val="tx1"/>
          </a:solidFill>
          <a:latin typeface="Arial" pitchFamily="34" charset="0"/>
          <a:ea typeface="MS PGothic" panose="020B0600070205080204" pitchFamily="34" charset="-128"/>
          <a:cs typeface="Arial" pitchFamily="34" charset="0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–"/>
        <a:defRPr sz="2400" kern="1200">
          <a:solidFill>
            <a:schemeClr val="tx1"/>
          </a:solidFill>
          <a:latin typeface="Arial" pitchFamily="34" charset="0"/>
          <a:ea typeface="Arial" charset="0"/>
          <a:cs typeface="Arial" pitchFamily="34" charset="0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Arial" pitchFamily="34" charset="0"/>
          <a:ea typeface="Arial" charset="0"/>
          <a:cs typeface="Arial" pitchFamily="34" charset="0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–"/>
        <a:defRPr kern="1200">
          <a:solidFill>
            <a:schemeClr val="tx1"/>
          </a:solidFill>
          <a:latin typeface="Arial" pitchFamily="34" charset="0"/>
          <a:ea typeface="Arial" charset="0"/>
          <a:cs typeface="Arial" pitchFamily="34" charset="0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»"/>
        <a:defRPr kern="1200">
          <a:solidFill>
            <a:schemeClr val="tx1"/>
          </a:solidFill>
          <a:latin typeface="Arial" pitchFamily="34" charset="0"/>
          <a:ea typeface="Arial" charset="0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9" descr="Powerpoint-footer-2013.jpg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1488" y="6004013"/>
            <a:ext cx="8545512" cy="881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07" name="Title Placeholder 1"/>
          <p:cNvSpPr>
            <a:spLocks noGrp="1"/>
          </p:cNvSpPr>
          <p:nvPr>
            <p:ph type="title"/>
          </p:nvPr>
        </p:nvSpPr>
        <p:spPr bwMode="auto">
          <a:xfrm>
            <a:off x="514350" y="115891"/>
            <a:ext cx="9258300" cy="649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_tradnl" altLang="es-ES"/>
              <a:t>Clic para editar título</a:t>
            </a:r>
            <a:endParaRPr lang="en-GB" altLang="es-ES"/>
          </a:p>
        </p:txBody>
      </p:sp>
      <p:sp>
        <p:nvSpPr>
          <p:cNvPr id="2150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514350" y="1196975"/>
            <a:ext cx="9258300" cy="4319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_tradnl" altLang="es-ES"/>
              <a:t>Haga clic para modificar el estilo de texto del patrón</a:t>
            </a:r>
          </a:p>
          <a:p>
            <a:pPr lvl="1"/>
            <a:r>
              <a:rPr lang="es-ES_tradnl" altLang="es-ES"/>
              <a:t>Segundo nivel</a:t>
            </a:r>
          </a:p>
          <a:p>
            <a:pPr lvl="2"/>
            <a:r>
              <a:rPr lang="es-ES_tradnl" altLang="es-ES"/>
              <a:t>Tercer nivel</a:t>
            </a:r>
          </a:p>
          <a:p>
            <a:pPr lvl="3"/>
            <a:r>
              <a:rPr lang="es-ES_tradnl" altLang="es-ES"/>
              <a:t>Cuarto nivel</a:t>
            </a:r>
          </a:p>
          <a:p>
            <a:pPr lvl="4"/>
            <a:r>
              <a:rPr lang="es-ES_tradnl" altLang="es-ES"/>
              <a:t>Quinto nivel</a:t>
            </a:r>
            <a:endParaRPr lang="en-GB" altLang="es-ES"/>
          </a:p>
        </p:txBody>
      </p:sp>
      <p:cxnSp>
        <p:nvCxnSpPr>
          <p:cNvPr id="9" name="Straight Connector 8"/>
          <p:cNvCxnSpPr/>
          <p:nvPr/>
        </p:nvCxnSpPr>
        <p:spPr>
          <a:xfrm>
            <a:off x="-41275" y="836613"/>
            <a:ext cx="10328275" cy="0"/>
          </a:xfrm>
          <a:prstGeom prst="line">
            <a:avLst/>
          </a:prstGeom>
          <a:ln w="44450">
            <a:solidFill>
              <a:srgbClr val="41A2A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1510" name="Picture 6" descr="Powerpoint-footer-2013.jpg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04013"/>
            <a:ext cx="8545514" cy="881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91" name="Text Box 11"/>
          <p:cNvSpPr txBox="1">
            <a:spLocks noChangeArrowheads="1"/>
          </p:cNvSpPr>
          <p:nvPr/>
        </p:nvSpPr>
        <p:spPr bwMode="auto">
          <a:xfrm>
            <a:off x="1498649" y="6143713"/>
            <a:ext cx="8696325" cy="690563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>
              <a:defRPr sz="2300">
                <a:solidFill>
                  <a:schemeClr val="tx1"/>
                </a:solidFill>
                <a:latin typeface="Tahoma" pitchFamily="34" charset="0"/>
                <a:ea typeface="MS PGothic" pitchFamily="34" charset="-128"/>
              </a:defRPr>
            </a:lvl1pPr>
            <a:lvl2pPr marL="742950" indent="-285750">
              <a:defRPr sz="2300">
                <a:solidFill>
                  <a:schemeClr val="tx1"/>
                </a:solidFill>
                <a:latin typeface="Tahoma" pitchFamily="34" charset="0"/>
                <a:ea typeface="MS PGothic" pitchFamily="34" charset="-128"/>
              </a:defRPr>
            </a:lvl2pPr>
            <a:lvl3pPr marL="1143000" indent="-228600">
              <a:defRPr sz="2300">
                <a:solidFill>
                  <a:schemeClr val="tx1"/>
                </a:solidFill>
                <a:latin typeface="Tahoma" pitchFamily="34" charset="0"/>
                <a:ea typeface="MS PGothic" pitchFamily="34" charset="-128"/>
              </a:defRPr>
            </a:lvl3pPr>
            <a:lvl4pPr marL="1600200" indent="-228600">
              <a:defRPr sz="2300">
                <a:solidFill>
                  <a:schemeClr val="tx1"/>
                </a:solidFill>
                <a:latin typeface="Tahoma" pitchFamily="34" charset="0"/>
                <a:ea typeface="MS PGothic" pitchFamily="34" charset="-128"/>
              </a:defRPr>
            </a:lvl4pPr>
            <a:lvl5pPr marL="2057400" indent="-228600">
              <a:defRPr sz="2300">
                <a:solidFill>
                  <a:schemeClr val="tx1"/>
                </a:solidFill>
                <a:latin typeface="Tahoma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ahoma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ahoma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ahoma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ahoma" pitchFamily="34" charset="0"/>
                <a:ea typeface="MS PGothic" pitchFamily="34" charset="-128"/>
              </a:defRPr>
            </a:lvl9pPr>
          </a:lstStyle>
          <a:p>
            <a:pPr algn="r" eaLnBrk="1" fontAlgn="auto" hangingPunct="1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es-ES" sz="1200" b="1">
                <a:solidFill>
                  <a:prstClr val="white"/>
                </a:solidFill>
                <a:latin typeface="Arial" pitchFamily="34" charset="0"/>
                <a:cs typeface="+mn-cs"/>
              </a:rPr>
              <a:t>Training workshop on vaccines, vaccine safety and false contraindications to vaccination</a:t>
            </a:r>
          </a:p>
          <a:p>
            <a:pPr algn="r" eaLnBrk="1" fontAlgn="auto" hangingPunct="1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es-ES" sz="1200">
                <a:solidFill>
                  <a:prstClr val="white"/>
                </a:solidFill>
                <a:latin typeface="Arial" pitchFamily="34" charset="0"/>
                <a:cs typeface="+mn-cs"/>
              </a:rPr>
              <a:t>Prof. F. Martinón-Torres / I. Rivero (Spain) / </a:t>
            </a:r>
            <a:r>
              <a:rPr lang="en-US" altLang="es-ES" sz="1200">
                <a:solidFill>
                  <a:srgbClr val="00B0F0"/>
                </a:solidFill>
                <a:latin typeface="Arial" pitchFamily="34" charset="0"/>
                <a:cs typeface="+mn-cs"/>
              </a:rPr>
              <a:t>www.genvip.org</a:t>
            </a:r>
            <a:endParaRPr lang="en-US" altLang="es-ES" sz="1200">
              <a:solidFill>
                <a:prstClr val="white"/>
              </a:solidFill>
              <a:latin typeface="Arial" pitchFamily="34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79928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515184" r:id="rId1"/>
    <p:sldLayoutId id="2147515185" r:id="rId2"/>
    <p:sldLayoutId id="2147515186" r:id="rId3"/>
    <p:sldLayoutId id="2147515187" r:id="rId4"/>
    <p:sldLayoutId id="2147515188" r:id="rId5"/>
  </p:sldLayoutIdLst>
  <p:hf hdr="0" ft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3400" kern="1200">
          <a:solidFill>
            <a:srgbClr val="00558F"/>
          </a:solidFill>
          <a:latin typeface="Arial" pitchFamily="34" charset="0"/>
          <a:ea typeface="MS PGothic" panose="020B0600070205080204" pitchFamily="34" charset="-128"/>
          <a:cs typeface="Arial" pitchFamily="34" charset="0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400">
          <a:solidFill>
            <a:srgbClr val="00558F"/>
          </a:solidFill>
          <a:latin typeface="Arial" charset="0"/>
          <a:ea typeface="MS PGothic" panose="020B0600070205080204" pitchFamily="34" charset="-128"/>
          <a:cs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400">
          <a:solidFill>
            <a:srgbClr val="00558F"/>
          </a:solidFill>
          <a:latin typeface="Arial" charset="0"/>
          <a:ea typeface="MS PGothic" panose="020B0600070205080204" pitchFamily="34" charset="-128"/>
          <a:cs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400">
          <a:solidFill>
            <a:srgbClr val="00558F"/>
          </a:solidFill>
          <a:latin typeface="Arial" charset="0"/>
          <a:ea typeface="MS PGothic" panose="020B0600070205080204" pitchFamily="34" charset="-128"/>
          <a:cs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400">
          <a:solidFill>
            <a:srgbClr val="00558F"/>
          </a:solidFill>
          <a:latin typeface="Arial" charset="0"/>
          <a:ea typeface="MS PGothic" panose="020B0600070205080204" pitchFamily="34" charset="-128"/>
          <a:cs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400">
          <a:solidFill>
            <a:srgbClr val="2C5B79"/>
          </a:solidFill>
          <a:latin typeface="Arial" charset="0"/>
          <a:cs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400">
          <a:solidFill>
            <a:srgbClr val="2C5B79"/>
          </a:solidFill>
          <a:latin typeface="Arial" charset="0"/>
          <a:cs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400">
          <a:solidFill>
            <a:srgbClr val="2C5B79"/>
          </a:solidFill>
          <a:latin typeface="Arial" charset="0"/>
          <a:cs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400">
          <a:solidFill>
            <a:srgbClr val="2C5B79"/>
          </a:solidFill>
          <a:latin typeface="Arial" charset="0"/>
          <a:cs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•"/>
        <a:defRPr sz="2800" kern="1200">
          <a:solidFill>
            <a:schemeClr val="tx1"/>
          </a:solidFill>
          <a:latin typeface="Arial" pitchFamily="34" charset="0"/>
          <a:ea typeface="MS PGothic" panose="020B0600070205080204" pitchFamily="34" charset="-128"/>
          <a:cs typeface="Arial" pitchFamily="34" charset="0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–"/>
        <a:defRPr sz="2400" kern="1200">
          <a:solidFill>
            <a:schemeClr val="tx1"/>
          </a:solidFill>
          <a:latin typeface="Arial" pitchFamily="34" charset="0"/>
          <a:ea typeface="Arial" charset="0"/>
          <a:cs typeface="Arial" pitchFamily="34" charset="0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Arial" pitchFamily="34" charset="0"/>
          <a:ea typeface="Arial" charset="0"/>
          <a:cs typeface="Arial" pitchFamily="34" charset="0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–"/>
        <a:defRPr kern="1200">
          <a:solidFill>
            <a:schemeClr val="tx1"/>
          </a:solidFill>
          <a:latin typeface="Arial" pitchFamily="34" charset="0"/>
          <a:ea typeface="Arial" charset="0"/>
          <a:cs typeface="Arial" pitchFamily="34" charset="0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»"/>
        <a:defRPr kern="1200">
          <a:solidFill>
            <a:schemeClr val="tx1"/>
          </a:solidFill>
          <a:latin typeface="Arial" pitchFamily="34" charset="0"/>
          <a:ea typeface="Arial" charset="0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9" descr="Powerpoint-footer-2013.jpg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1488" y="6003989"/>
            <a:ext cx="8545512" cy="881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07" name="Title Placeholder 1"/>
          <p:cNvSpPr>
            <a:spLocks noGrp="1"/>
          </p:cNvSpPr>
          <p:nvPr>
            <p:ph type="title"/>
          </p:nvPr>
        </p:nvSpPr>
        <p:spPr bwMode="auto">
          <a:xfrm>
            <a:off x="514350" y="115891"/>
            <a:ext cx="9258300" cy="649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_tradnl" altLang="es-ES"/>
              <a:t>Clic para editar título</a:t>
            </a:r>
            <a:endParaRPr lang="en-GB" altLang="es-ES"/>
          </a:p>
        </p:txBody>
      </p:sp>
      <p:sp>
        <p:nvSpPr>
          <p:cNvPr id="2150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514350" y="1196975"/>
            <a:ext cx="9258300" cy="4319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_tradnl" altLang="es-ES"/>
              <a:t>Haga clic para modificar el estilo de texto del patrón</a:t>
            </a:r>
          </a:p>
          <a:p>
            <a:pPr lvl="1"/>
            <a:r>
              <a:rPr lang="es-ES_tradnl" altLang="es-ES"/>
              <a:t>Segundo nivel</a:t>
            </a:r>
          </a:p>
          <a:p>
            <a:pPr lvl="2"/>
            <a:r>
              <a:rPr lang="es-ES_tradnl" altLang="es-ES"/>
              <a:t>Tercer nivel</a:t>
            </a:r>
          </a:p>
          <a:p>
            <a:pPr lvl="3"/>
            <a:r>
              <a:rPr lang="es-ES_tradnl" altLang="es-ES"/>
              <a:t>Cuarto nivel</a:t>
            </a:r>
          </a:p>
          <a:p>
            <a:pPr lvl="4"/>
            <a:r>
              <a:rPr lang="es-ES_tradnl" altLang="es-ES"/>
              <a:t>Quinto nivel</a:t>
            </a:r>
            <a:endParaRPr lang="en-GB" altLang="es-ES"/>
          </a:p>
        </p:txBody>
      </p:sp>
      <p:cxnSp>
        <p:nvCxnSpPr>
          <p:cNvPr id="9" name="Straight Connector 8"/>
          <p:cNvCxnSpPr/>
          <p:nvPr/>
        </p:nvCxnSpPr>
        <p:spPr>
          <a:xfrm>
            <a:off x="-41275" y="836613"/>
            <a:ext cx="10328275" cy="0"/>
          </a:xfrm>
          <a:prstGeom prst="line">
            <a:avLst/>
          </a:prstGeom>
          <a:ln w="44450">
            <a:solidFill>
              <a:srgbClr val="41A2A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1510" name="Picture 6" descr="Powerpoint-footer-2013.jpg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03989"/>
            <a:ext cx="8545514" cy="881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91" name="Text Box 11"/>
          <p:cNvSpPr txBox="1">
            <a:spLocks noChangeArrowheads="1"/>
          </p:cNvSpPr>
          <p:nvPr/>
        </p:nvSpPr>
        <p:spPr bwMode="auto">
          <a:xfrm>
            <a:off x="1498636" y="6143689"/>
            <a:ext cx="8696325" cy="690563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>
              <a:defRPr sz="2300">
                <a:solidFill>
                  <a:schemeClr val="tx1"/>
                </a:solidFill>
                <a:latin typeface="Tahoma" pitchFamily="34" charset="0"/>
                <a:ea typeface="MS PGothic" pitchFamily="34" charset="-128"/>
              </a:defRPr>
            </a:lvl1pPr>
            <a:lvl2pPr marL="742950" indent="-285750">
              <a:defRPr sz="2300">
                <a:solidFill>
                  <a:schemeClr val="tx1"/>
                </a:solidFill>
                <a:latin typeface="Tahoma" pitchFamily="34" charset="0"/>
                <a:ea typeface="MS PGothic" pitchFamily="34" charset="-128"/>
              </a:defRPr>
            </a:lvl2pPr>
            <a:lvl3pPr marL="1143000" indent="-228600">
              <a:defRPr sz="2300">
                <a:solidFill>
                  <a:schemeClr val="tx1"/>
                </a:solidFill>
                <a:latin typeface="Tahoma" pitchFamily="34" charset="0"/>
                <a:ea typeface="MS PGothic" pitchFamily="34" charset="-128"/>
              </a:defRPr>
            </a:lvl3pPr>
            <a:lvl4pPr marL="1600200" indent="-228600">
              <a:defRPr sz="2300">
                <a:solidFill>
                  <a:schemeClr val="tx1"/>
                </a:solidFill>
                <a:latin typeface="Tahoma" pitchFamily="34" charset="0"/>
                <a:ea typeface="MS PGothic" pitchFamily="34" charset="-128"/>
              </a:defRPr>
            </a:lvl4pPr>
            <a:lvl5pPr marL="2057400" indent="-228600">
              <a:defRPr sz="2300">
                <a:solidFill>
                  <a:schemeClr val="tx1"/>
                </a:solidFill>
                <a:latin typeface="Tahoma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ahoma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ahoma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ahoma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ahoma" pitchFamily="34" charset="0"/>
                <a:ea typeface="MS PGothic" pitchFamily="34" charset="-128"/>
              </a:defRPr>
            </a:lvl9pPr>
          </a:lstStyle>
          <a:p>
            <a:pPr algn="r" eaLnBrk="1" fontAlgn="auto" hangingPunct="1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es-ES" sz="1200" b="1">
                <a:solidFill>
                  <a:prstClr val="white"/>
                </a:solidFill>
                <a:latin typeface="Arial" pitchFamily="34" charset="0"/>
                <a:cs typeface="+mn-cs"/>
              </a:rPr>
              <a:t>Training workshop on vaccines, vaccine safety and false contraindications to vaccination</a:t>
            </a:r>
          </a:p>
          <a:p>
            <a:pPr algn="r" eaLnBrk="1" fontAlgn="auto" hangingPunct="1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es-ES" sz="1200">
                <a:solidFill>
                  <a:prstClr val="white"/>
                </a:solidFill>
                <a:latin typeface="Arial" pitchFamily="34" charset="0"/>
                <a:cs typeface="+mn-cs"/>
              </a:rPr>
              <a:t>Prof. F. Martinón-Torres / I. Rivero (Spain) / </a:t>
            </a:r>
            <a:r>
              <a:rPr lang="en-US" altLang="es-ES" sz="1200">
                <a:solidFill>
                  <a:srgbClr val="00B0F0"/>
                </a:solidFill>
                <a:latin typeface="Arial" pitchFamily="34" charset="0"/>
                <a:cs typeface="+mn-cs"/>
              </a:rPr>
              <a:t>www.genvip.org</a:t>
            </a:r>
            <a:endParaRPr lang="en-US" altLang="es-ES" sz="1200">
              <a:solidFill>
                <a:prstClr val="white"/>
              </a:solidFill>
              <a:latin typeface="Arial" pitchFamily="34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074777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515190" r:id="rId1"/>
    <p:sldLayoutId id="2147515191" r:id="rId2"/>
    <p:sldLayoutId id="2147515192" r:id="rId3"/>
    <p:sldLayoutId id="2147515194" r:id="rId4"/>
  </p:sldLayoutIdLst>
  <p:hf hdr="0" ft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3400" kern="1200">
          <a:solidFill>
            <a:srgbClr val="00558F"/>
          </a:solidFill>
          <a:latin typeface="Arial" pitchFamily="34" charset="0"/>
          <a:ea typeface="MS PGothic" panose="020B0600070205080204" pitchFamily="34" charset="-128"/>
          <a:cs typeface="Arial" pitchFamily="34" charset="0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400">
          <a:solidFill>
            <a:srgbClr val="00558F"/>
          </a:solidFill>
          <a:latin typeface="Arial" charset="0"/>
          <a:ea typeface="MS PGothic" panose="020B0600070205080204" pitchFamily="34" charset="-128"/>
          <a:cs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400">
          <a:solidFill>
            <a:srgbClr val="00558F"/>
          </a:solidFill>
          <a:latin typeface="Arial" charset="0"/>
          <a:ea typeface="MS PGothic" panose="020B0600070205080204" pitchFamily="34" charset="-128"/>
          <a:cs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400">
          <a:solidFill>
            <a:srgbClr val="00558F"/>
          </a:solidFill>
          <a:latin typeface="Arial" charset="0"/>
          <a:ea typeface="MS PGothic" panose="020B0600070205080204" pitchFamily="34" charset="-128"/>
          <a:cs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400">
          <a:solidFill>
            <a:srgbClr val="00558F"/>
          </a:solidFill>
          <a:latin typeface="Arial" charset="0"/>
          <a:ea typeface="MS PGothic" panose="020B0600070205080204" pitchFamily="34" charset="-128"/>
          <a:cs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400">
          <a:solidFill>
            <a:srgbClr val="2C5B79"/>
          </a:solidFill>
          <a:latin typeface="Arial" charset="0"/>
          <a:cs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400">
          <a:solidFill>
            <a:srgbClr val="2C5B79"/>
          </a:solidFill>
          <a:latin typeface="Arial" charset="0"/>
          <a:cs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400">
          <a:solidFill>
            <a:srgbClr val="2C5B79"/>
          </a:solidFill>
          <a:latin typeface="Arial" charset="0"/>
          <a:cs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400">
          <a:solidFill>
            <a:srgbClr val="2C5B79"/>
          </a:solidFill>
          <a:latin typeface="Arial" charset="0"/>
          <a:cs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•"/>
        <a:defRPr sz="2800" kern="1200">
          <a:solidFill>
            <a:schemeClr val="tx1"/>
          </a:solidFill>
          <a:latin typeface="Arial" pitchFamily="34" charset="0"/>
          <a:ea typeface="MS PGothic" panose="020B0600070205080204" pitchFamily="34" charset="-128"/>
          <a:cs typeface="Arial" pitchFamily="34" charset="0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–"/>
        <a:defRPr sz="2400" kern="1200">
          <a:solidFill>
            <a:schemeClr val="tx1"/>
          </a:solidFill>
          <a:latin typeface="Arial" pitchFamily="34" charset="0"/>
          <a:ea typeface="Arial" charset="0"/>
          <a:cs typeface="Arial" pitchFamily="34" charset="0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Arial" pitchFamily="34" charset="0"/>
          <a:ea typeface="Arial" charset="0"/>
          <a:cs typeface="Arial" pitchFamily="34" charset="0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–"/>
        <a:defRPr kern="1200">
          <a:solidFill>
            <a:schemeClr val="tx1"/>
          </a:solidFill>
          <a:latin typeface="Arial" pitchFamily="34" charset="0"/>
          <a:ea typeface="Arial" charset="0"/>
          <a:cs typeface="Arial" pitchFamily="34" charset="0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»"/>
        <a:defRPr kern="1200">
          <a:solidFill>
            <a:schemeClr val="tx1"/>
          </a:solidFill>
          <a:latin typeface="Arial" pitchFamily="34" charset="0"/>
          <a:ea typeface="Arial" charset="0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9" descr="Powerpoint-footer-2013.jpg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1488" y="6003963"/>
            <a:ext cx="8545512" cy="881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07" name="Title Placeholder 1"/>
          <p:cNvSpPr>
            <a:spLocks noGrp="1"/>
          </p:cNvSpPr>
          <p:nvPr>
            <p:ph type="title"/>
          </p:nvPr>
        </p:nvSpPr>
        <p:spPr bwMode="auto">
          <a:xfrm>
            <a:off x="514350" y="115891"/>
            <a:ext cx="9258300" cy="649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_tradnl" altLang="es-ES"/>
              <a:t>Clic para editar título</a:t>
            </a:r>
            <a:endParaRPr lang="en-GB" altLang="es-ES"/>
          </a:p>
        </p:txBody>
      </p:sp>
      <p:sp>
        <p:nvSpPr>
          <p:cNvPr id="2150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514350" y="1196975"/>
            <a:ext cx="9258300" cy="4319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_tradnl" altLang="es-ES"/>
              <a:t>Haga clic para modificar el estilo de texto del patrón</a:t>
            </a:r>
          </a:p>
          <a:p>
            <a:pPr lvl="1"/>
            <a:r>
              <a:rPr lang="es-ES_tradnl" altLang="es-ES"/>
              <a:t>Segundo nivel</a:t>
            </a:r>
          </a:p>
          <a:p>
            <a:pPr lvl="2"/>
            <a:r>
              <a:rPr lang="es-ES_tradnl" altLang="es-ES"/>
              <a:t>Tercer nivel</a:t>
            </a:r>
          </a:p>
          <a:p>
            <a:pPr lvl="3"/>
            <a:r>
              <a:rPr lang="es-ES_tradnl" altLang="es-ES"/>
              <a:t>Cuarto nivel</a:t>
            </a:r>
          </a:p>
          <a:p>
            <a:pPr lvl="4"/>
            <a:r>
              <a:rPr lang="es-ES_tradnl" altLang="es-ES"/>
              <a:t>Quinto nivel</a:t>
            </a:r>
            <a:endParaRPr lang="en-GB" altLang="es-ES"/>
          </a:p>
        </p:txBody>
      </p:sp>
      <p:cxnSp>
        <p:nvCxnSpPr>
          <p:cNvPr id="9" name="Straight Connector 8"/>
          <p:cNvCxnSpPr/>
          <p:nvPr/>
        </p:nvCxnSpPr>
        <p:spPr>
          <a:xfrm>
            <a:off x="-41275" y="836613"/>
            <a:ext cx="10328275" cy="0"/>
          </a:xfrm>
          <a:prstGeom prst="line">
            <a:avLst/>
          </a:prstGeom>
          <a:ln w="44450">
            <a:solidFill>
              <a:srgbClr val="41A2A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1510" name="Picture 6" descr="Powerpoint-footer-2013.jpg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03963"/>
            <a:ext cx="8545514" cy="881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91" name="Text Box 11"/>
          <p:cNvSpPr txBox="1">
            <a:spLocks noChangeArrowheads="1"/>
          </p:cNvSpPr>
          <p:nvPr/>
        </p:nvSpPr>
        <p:spPr bwMode="auto">
          <a:xfrm>
            <a:off x="1498621" y="6143663"/>
            <a:ext cx="8696325" cy="690563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>
              <a:defRPr sz="2300">
                <a:solidFill>
                  <a:schemeClr val="tx1"/>
                </a:solidFill>
                <a:latin typeface="Tahoma" pitchFamily="34" charset="0"/>
                <a:ea typeface="MS PGothic" pitchFamily="34" charset="-128"/>
              </a:defRPr>
            </a:lvl1pPr>
            <a:lvl2pPr marL="742950" indent="-285750">
              <a:defRPr sz="2300">
                <a:solidFill>
                  <a:schemeClr val="tx1"/>
                </a:solidFill>
                <a:latin typeface="Tahoma" pitchFamily="34" charset="0"/>
                <a:ea typeface="MS PGothic" pitchFamily="34" charset="-128"/>
              </a:defRPr>
            </a:lvl2pPr>
            <a:lvl3pPr marL="1143000" indent="-228600">
              <a:defRPr sz="2300">
                <a:solidFill>
                  <a:schemeClr val="tx1"/>
                </a:solidFill>
                <a:latin typeface="Tahoma" pitchFamily="34" charset="0"/>
                <a:ea typeface="MS PGothic" pitchFamily="34" charset="-128"/>
              </a:defRPr>
            </a:lvl3pPr>
            <a:lvl4pPr marL="1600200" indent="-228600">
              <a:defRPr sz="2300">
                <a:solidFill>
                  <a:schemeClr val="tx1"/>
                </a:solidFill>
                <a:latin typeface="Tahoma" pitchFamily="34" charset="0"/>
                <a:ea typeface="MS PGothic" pitchFamily="34" charset="-128"/>
              </a:defRPr>
            </a:lvl4pPr>
            <a:lvl5pPr marL="2057400" indent="-228600">
              <a:defRPr sz="2300">
                <a:solidFill>
                  <a:schemeClr val="tx1"/>
                </a:solidFill>
                <a:latin typeface="Tahoma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ahoma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ahoma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ahoma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ahoma" pitchFamily="34" charset="0"/>
                <a:ea typeface="MS PGothic" pitchFamily="34" charset="-128"/>
              </a:defRPr>
            </a:lvl9pPr>
          </a:lstStyle>
          <a:p>
            <a:pPr algn="r" eaLnBrk="1" fontAlgn="auto" hangingPunct="1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es-ES" sz="1200" b="1">
                <a:solidFill>
                  <a:prstClr val="white"/>
                </a:solidFill>
                <a:latin typeface="Arial" pitchFamily="34" charset="0"/>
                <a:cs typeface="+mn-cs"/>
              </a:rPr>
              <a:t>Training workshop on vaccines, vaccine safety and false contraindications to vaccination</a:t>
            </a:r>
          </a:p>
          <a:p>
            <a:pPr algn="r" eaLnBrk="1" fontAlgn="auto" hangingPunct="1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es-ES" sz="1200">
                <a:solidFill>
                  <a:prstClr val="white"/>
                </a:solidFill>
                <a:latin typeface="Arial" pitchFamily="34" charset="0"/>
                <a:cs typeface="+mn-cs"/>
              </a:rPr>
              <a:t>Prof. F. Martinón-Torres / I. Rivero (Spain) / </a:t>
            </a:r>
            <a:r>
              <a:rPr lang="en-US" altLang="es-ES" sz="1200">
                <a:solidFill>
                  <a:srgbClr val="00B0F0"/>
                </a:solidFill>
                <a:latin typeface="Arial" pitchFamily="34" charset="0"/>
                <a:cs typeface="+mn-cs"/>
              </a:rPr>
              <a:t>www.genvip.org</a:t>
            </a:r>
            <a:endParaRPr lang="en-US" altLang="es-ES" sz="1200">
              <a:solidFill>
                <a:prstClr val="white"/>
              </a:solidFill>
              <a:latin typeface="Arial" pitchFamily="34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691277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515196" r:id="rId1"/>
    <p:sldLayoutId id="2147515197" r:id="rId2"/>
    <p:sldLayoutId id="2147515198" r:id="rId3"/>
    <p:sldLayoutId id="2147515199" r:id="rId4"/>
    <p:sldLayoutId id="2147515200" r:id="rId5"/>
  </p:sldLayoutIdLst>
  <p:hf hdr="0" ft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3400" kern="1200">
          <a:solidFill>
            <a:srgbClr val="00558F"/>
          </a:solidFill>
          <a:latin typeface="Arial" pitchFamily="34" charset="0"/>
          <a:ea typeface="MS PGothic" panose="020B0600070205080204" pitchFamily="34" charset="-128"/>
          <a:cs typeface="Arial" pitchFamily="34" charset="0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400">
          <a:solidFill>
            <a:srgbClr val="00558F"/>
          </a:solidFill>
          <a:latin typeface="Arial" charset="0"/>
          <a:ea typeface="MS PGothic" panose="020B0600070205080204" pitchFamily="34" charset="-128"/>
          <a:cs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400">
          <a:solidFill>
            <a:srgbClr val="00558F"/>
          </a:solidFill>
          <a:latin typeface="Arial" charset="0"/>
          <a:ea typeface="MS PGothic" panose="020B0600070205080204" pitchFamily="34" charset="-128"/>
          <a:cs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400">
          <a:solidFill>
            <a:srgbClr val="00558F"/>
          </a:solidFill>
          <a:latin typeface="Arial" charset="0"/>
          <a:ea typeface="MS PGothic" panose="020B0600070205080204" pitchFamily="34" charset="-128"/>
          <a:cs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400">
          <a:solidFill>
            <a:srgbClr val="00558F"/>
          </a:solidFill>
          <a:latin typeface="Arial" charset="0"/>
          <a:ea typeface="MS PGothic" panose="020B0600070205080204" pitchFamily="34" charset="-128"/>
          <a:cs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400">
          <a:solidFill>
            <a:srgbClr val="2C5B79"/>
          </a:solidFill>
          <a:latin typeface="Arial" charset="0"/>
          <a:cs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400">
          <a:solidFill>
            <a:srgbClr val="2C5B79"/>
          </a:solidFill>
          <a:latin typeface="Arial" charset="0"/>
          <a:cs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400">
          <a:solidFill>
            <a:srgbClr val="2C5B79"/>
          </a:solidFill>
          <a:latin typeface="Arial" charset="0"/>
          <a:cs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400">
          <a:solidFill>
            <a:srgbClr val="2C5B79"/>
          </a:solidFill>
          <a:latin typeface="Arial" charset="0"/>
          <a:cs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•"/>
        <a:defRPr sz="2800" kern="1200">
          <a:solidFill>
            <a:schemeClr val="tx1"/>
          </a:solidFill>
          <a:latin typeface="Arial" pitchFamily="34" charset="0"/>
          <a:ea typeface="MS PGothic" panose="020B0600070205080204" pitchFamily="34" charset="-128"/>
          <a:cs typeface="Arial" pitchFamily="34" charset="0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–"/>
        <a:defRPr sz="2400" kern="1200">
          <a:solidFill>
            <a:schemeClr val="tx1"/>
          </a:solidFill>
          <a:latin typeface="Arial" pitchFamily="34" charset="0"/>
          <a:ea typeface="Arial" charset="0"/>
          <a:cs typeface="Arial" pitchFamily="34" charset="0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Arial" pitchFamily="34" charset="0"/>
          <a:ea typeface="Arial" charset="0"/>
          <a:cs typeface="Arial" pitchFamily="34" charset="0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–"/>
        <a:defRPr kern="1200">
          <a:solidFill>
            <a:schemeClr val="tx1"/>
          </a:solidFill>
          <a:latin typeface="Arial" pitchFamily="34" charset="0"/>
          <a:ea typeface="Arial" charset="0"/>
          <a:cs typeface="Arial" pitchFamily="34" charset="0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»"/>
        <a:defRPr kern="1200">
          <a:solidFill>
            <a:schemeClr val="tx1"/>
          </a:solidFill>
          <a:latin typeface="Arial" pitchFamily="34" charset="0"/>
          <a:ea typeface="Arial" charset="0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9" descr="Powerpoint-footer-2013.jpg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1488" y="6003931"/>
            <a:ext cx="8545512" cy="881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07" name="Title Placeholder 1"/>
          <p:cNvSpPr>
            <a:spLocks noGrp="1"/>
          </p:cNvSpPr>
          <p:nvPr>
            <p:ph type="title"/>
          </p:nvPr>
        </p:nvSpPr>
        <p:spPr bwMode="auto">
          <a:xfrm>
            <a:off x="514350" y="115891"/>
            <a:ext cx="9258300" cy="649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s-ES"/>
              <a:t>Click to edit Master title style</a:t>
            </a:r>
            <a:endParaRPr lang="en-GB" altLang="es-ES"/>
          </a:p>
        </p:txBody>
      </p:sp>
      <p:sp>
        <p:nvSpPr>
          <p:cNvPr id="2150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514350" y="1196975"/>
            <a:ext cx="9258300" cy="4319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s-ES"/>
              <a:t>Click to edit Master text styles</a:t>
            </a:r>
          </a:p>
          <a:p>
            <a:pPr lvl="1"/>
            <a:r>
              <a:rPr lang="en-US" altLang="es-ES"/>
              <a:t>Second level</a:t>
            </a:r>
          </a:p>
          <a:p>
            <a:pPr lvl="2"/>
            <a:r>
              <a:rPr lang="en-US" altLang="es-ES"/>
              <a:t>Third level</a:t>
            </a:r>
          </a:p>
          <a:p>
            <a:pPr lvl="3"/>
            <a:r>
              <a:rPr lang="en-US" altLang="es-ES"/>
              <a:t>Fourth level</a:t>
            </a:r>
          </a:p>
          <a:p>
            <a:pPr lvl="4"/>
            <a:r>
              <a:rPr lang="en-US" altLang="es-ES"/>
              <a:t>Fifth level</a:t>
            </a:r>
            <a:endParaRPr lang="en-GB" altLang="es-ES"/>
          </a:p>
        </p:txBody>
      </p:sp>
      <p:cxnSp>
        <p:nvCxnSpPr>
          <p:cNvPr id="9" name="Straight Connector 8"/>
          <p:cNvCxnSpPr/>
          <p:nvPr/>
        </p:nvCxnSpPr>
        <p:spPr>
          <a:xfrm>
            <a:off x="-41275" y="836613"/>
            <a:ext cx="10328275" cy="0"/>
          </a:xfrm>
          <a:prstGeom prst="line">
            <a:avLst/>
          </a:prstGeom>
          <a:ln w="44450">
            <a:solidFill>
              <a:srgbClr val="41A2A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1510" name="Picture 6" descr="Powerpoint-footer-2013.jpg"/>
          <p:cNvPicPr>
            <a:picLocks noChangeAspect="1"/>
          </p:cNvPicPr>
          <p:nvPr userDrawn="1"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03931"/>
            <a:ext cx="8545514" cy="881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91" name="Text Box 11"/>
          <p:cNvSpPr txBox="1">
            <a:spLocks noChangeArrowheads="1"/>
          </p:cNvSpPr>
          <p:nvPr/>
        </p:nvSpPr>
        <p:spPr bwMode="auto">
          <a:xfrm>
            <a:off x="1498603" y="6143631"/>
            <a:ext cx="8696325" cy="690563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>
              <a:defRPr sz="2300">
                <a:solidFill>
                  <a:schemeClr val="tx1"/>
                </a:solidFill>
                <a:latin typeface="Tahoma" pitchFamily="34" charset="0"/>
                <a:ea typeface="MS PGothic" pitchFamily="34" charset="-128"/>
              </a:defRPr>
            </a:lvl1pPr>
            <a:lvl2pPr marL="742950" indent="-285750">
              <a:defRPr sz="2300">
                <a:solidFill>
                  <a:schemeClr val="tx1"/>
                </a:solidFill>
                <a:latin typeface="Tahoma" pitchFamily="34" charset="0"/>
                <a:ea typeface="MS PGothic" pitchFamily="34" charset="-128"/>
              </a:defRPr>
            </a:lvl2pPr>
            <a:lvl3pPr marL="1143000" indent="-228600">
              <a:defRPr sz="2300">
                <a:solidFill>
                  <a:schemeClr val="tx1"/>
                </a:solidFill>
                <a:latin typeface="Tahoma" pitchFamily="34" charset="0"/>
                <a:ea typeface="MS PGothic" pitchFamily="34" charset="-128"/>
              </a:defRPr>
            </a:lvl3pPr>
            <a:lvl4pPr marL="1600200" indent="-228600">
              <a:defRPr sz="2300">
                <a:solidFill>
                  <a:schemeClr val="tx1"/>
                </a:solidFill>
                <a:latin typeface="Tahoma" pitchFamily="34" charset="0"/>
                <a:ea typeface="MS PGothic" pitchFamily="34" charset="-128"/>
              </a:defRPr>
            </a:lvl4pPr>
            <a:lvl5pPr marL="2057400" indent="-228600">
              <a:defRPr sz="2300">
                <a:solidFill>
                  <a:schemeClr val="tx1"/>
                </a:solidFill>
                <a:latin typeface="Tahoma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ahoma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ahoma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ahoma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ahoma" pitchFamily="34" charset="0"/>
                <a:ea typeface="MS PGothic" pitchFamily="34" charset="-128"/>
              </a:defRPr>
            </a:lvl9pPr>
          </a:lstStyle>
          <a:p>
            <a:pPr algn="r" eaLnBrk="1" hangingPunct="1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es-ES" sz="1200" b="1">
                <a:solidFill>
                  <a:prstClr val="white"/>
                </a:solidFill>
                <a:latin typeface="Arial" pitchFamily="34" charset="0"/>
                <a:cs typeface="+mn-cs"/>
              </a:rPr>
              <a:t>Training workshop on vaccines, vaccine safety and false contraindications to vaccination</a:t>
            </a:r>
          </a:p>
          <a:p>
            <a:pPr algn="r" eaLnBrk="1" hangingPunct="1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es-ES" sz="1200">
                <a:solidFill>
                  <a:prstClr val="white"/>
                </a:solidFill>
                <a:latin typeface="Arial" pitchFamily="34" charset="0"/>
                <a:cs typeface="+mn-cs"/>
              </a:rPr>
              <a:t>Prof. F. Martinón-Torres / I. Rivero (Spain) / </a:t>
            </a:r>
            <a:r>
              <a:rPr lang="en-US" altLang="es-ES" sz="1200">
                <a:solidFill>
                  <a:srgbClr val="00B0F0"/>
                </a:solidFill>
                <a:latin typeface="Arial" pitchFamily="34" charset="0"/>
                <a:cs typeface="+mn-cs"/>
              </a:rPr>
              <a:t>www.genvip.org</a:t>
            </a:r>
            <a:endParaRPr lang="en-US" altLang="es-ES" sz="1200">
              <a:solidFill>
                <a:prstClr val="white"/>
              </a:solidFill>
              <a:latin typeface="Arial" pitchFamily="34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457866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515202" r:id="rId1"/>
    <p:sldLayoutId id="2147515204" r:id="rId2"/>
    <p:sldLayoutId id="2147515205" r:id="rId3"/>
    <p:sldLayoutId id="2147515206" r:id="rId4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400" kern="1200">
          <a:solidFill>
            <a:srgbClr val="00558F"/>
          </a:solidFill>
          <a:latin typeface="Arial" pitchFamily="34" charset="0"/>
          <a:ea typeface="MS PGothic" panose="020B0600070205080204" pitchFamily="34" charset="-128"/>
          <a:cs typeface="Arial" pitchFamily="34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400">
          <a:solidFill>
            <a:srgbClr val="00558F"/>
          </a:solidFill>
          <a:latin typeface="Arial" charset="0"/>
          <a:ea typeface="MS PGothic" panose="020B0600070205080204" pitchFamily="34" charset="-128"/>
          <a:cs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400">
          <a:solidFill>
            <a:srgbClr val="00558F"/>
          </a:solidFill>
          <a:latin typeface="Arial" charset="0"/>
          <a:ea typeface="MS PGothic" panose="020B0600070205080204" pitchFamily="34" charset="-128"/>
          <a:cs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400">
          <a:solidFill>
            <a:srgbClr val="00558F"/>
          </a:solidFill>
          <a:latin typeface="Arial" charset="0"/>
          <a:ea typeface="MS PGothic" panose="020B0600070205080204" pitchFamily="34" charset="-128"/>
          <a:cs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400">
          <a:solidFill>
            <a:srgbClr val="00558F"/>
          </a:solidFill>
          <a:latin typeface="Arial" charset="0"/>
          <a:ea typeface="MS PGothic" panose="020B0600070205080204" pitchFamily="34" charset="-128"/>
          <a:cs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rgbClr val="2C5B79"/>
          </a:solidFill>
          <a:latin typeface="Arial" charset="0"/>
          <a:cs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rgbClr val="2C5B79"/>
          </a:solidFill>
          <a:latin typeface="Arial" charset="0"/>
          <a:cs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rgbClr val="2C5B79"/>
          </a:solidFill>
          <a:latin typeface="Arial" charset="0"/>
          <a:cs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rgbClr val="2C5B79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800" kern="1200">
          <a:solidFill>
            <a:schemeClr val="tx1"/>
          </a:solidFill>
          <a:latin typeface="Arial" pitchFamily="34" charset="0"/>
          <a:ea typeface="MS PGothic" panose="020B0600070205080204" pitchFamily="34" charset="-128"/>
          <a:cs typeface="Arial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400" kern="1200">
          <a:solidFill>
            <a:schemeClr val="tx1"/>
          </a:solidFill>
          <a:latin typeface="Arial" pitchFamily="34" charset="0"/>
          <a:ea typeface="Arial" charset="0"/>
          <a:cs typeface="Arial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Arial" pitchFamily="34" charset="0"/>
          <a:ea typeface="Arial" charset="0"/>
          <a:cs typeface="Arial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kern="1200">
          <a:solidFill>
            <a:schemeClr val="tx1"/>
          </a:solidFill>
          <a:latin typeface="Arial" pitchFamily="34" charset="0"/>
          <a:ea typeface="Arial" charset="0"/>
          <a:cs typeface="Arial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kern="1200">
          <a:solidFill>
            <a:schemeClr val="tx1"/>
          </a:solidFill>
          <a:latin typeface="Arial" pitchFamily="34" charset="0"/>
          <a:ea typeface="Arial" charset="0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514350" y="274638"/>
            <a:ext cx="92583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514350" y="1600206"/>
            <a:ext cx="92583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514350" y="6356757"/>
            <a:ext cx="2400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7F99319B-FEDA-45DA-BF3B-CB4E0840AFFB}" type="datetimeFigureOut">
              <a:rPr lang="es-ES" smtClean="0">
                <a:solidFill>
                  <a:prstClr val="black">
                    <a:tint val="75000"/>
                  </a:prstClr>
                </a:solidFill>
                <a:latin typeface="Calibri"/>
                <a:cs typeface="+mn-cs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03/03/2020</a:t>
            </a:fld>
            <a:endParaRPr lang="es-ES">
              <a:solidFill>
                <a:prstClr val="black">
                  <a:tint val="75000"/>
                </a:prstClr>
              </a:solidFill>
              <a:latin typeface="Calibri"/>
              <a:cs typeface="+mn-cs"/>
            </a:endParaRPr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514725" y="6356757"/>
            <a:ext cx="32575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es-ES">
              <a:solidFill>
                <a:prstClr val="black">
                  <a:tint val="75000"/>
                </a:prstClr>
              </a:solidFill>
              <a:latin typeface="Calibri"/>
              <a:cs typeface="+mn-cs"/>
            </a:endParaRPr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7372350" y="6356757"/>
            <a:ext cx="2400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0A62580C-18F0-4F60-A3EA-A595AA1D7FAA}" type="slidenum">
              <a:rPr lang="es-ES" smtClean="0">
                <a:solidFill>
                  <a:prstClr val="black">
                    <a:tint val="75000"/>
                  </a:prstClr>
                </a:solidFill>
                <a:latin typeface="Calibri"/>
                <a:cs typeface="+mn-cs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es-ES">
              <a:solidFill>
                <a:prstClr val="black">
                  <a:tint val="75000"/>
                </a:prstClr>
              </a:solidFill>
              <a:latin typeface="Calibri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136548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515220" r:id="rId1"/>
    <p:sldLayoutId id="2147515221" r:id="rId2"/>
    <p:sldLayoutId id="2147515222" r:id="rId3"/>
    <p:sldLayoutId id="2147515223" r:id="rId4"/>
    <p:sldLayoutId id="2147515224" r:id="rId5"/>
    <p:sldLayoutId id="2147515225" r:id="rId6"/>
    <p:sldLayoutId id="2147515226" r:id="rId7"/>
    <p:sldLayoutId id="2147515227" r:id="rId8"/>
    <p:sldLayoutId id="2147515228" r:id="rId9"/>
    <p:sldLayoutId id="2147515229" r:id="rId10"/>
    <p:sldLayoutId id="2147515230" r:id="rId11"/>
  </p:sldLayoutIdLst>
  <p:transition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9" descr="Powerpoint-footer-2013.jpg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1488" y="6003925"/>
            <a:ext cx="8545512" cy="881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603" name="Title Placeholder 1"/>
          <p:cNvSpPr>
            <a:spLocks noGrp="1"/>
          </p:cNvSpPr>
          <p:nvPr>
            <p:ph type="title"/>
          </p:nvPr>
        </p:nvSpPr>
        <p:spPr bwMode="auto">
          <a:xfrm>
            <a:off x="514350" y="115888"/>
            <a:ext cx="9258300" cy="649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25604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514350" y="1196975"/>
            <a:ext cx="9258300" cy="4319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cxnSp>
        <p:nvCxnSpPr>
          <p:cNvPr id="9" name="Straight Connector 8"/>
          <p:cNvCxnSpPr/>
          <p:nvPr/>
        </p:nvCxnSpPr>
        <p:spPr>
          <a:xfrm>
            <a:off x="-41275" y="836613"/>
            <a:ext cx="10328275" cy="0"/>
          </a:xfrm>
          <a:prstGeom prst="line">
            <a:avLst/>
          </a:prstGeom>
          <a:ln w="44450">
            <a:solidFill>
              <a:srgbClr val="41A2A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5606" name="Picture 6" descr="Powerpoint-footer-2013.jpg"/>
          <p:cNvPicPr>
            <a:picLocks noChangeAspect="1"/>
          </p:cNvPicPr>
          <p:nvPr userDrawn="1"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03925"/>
            <a:ext cx="8545513" cy="881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9" name="Text Box 11"/>
          <p:cNvSpPr txBox="1">
            <a:spLocks noChangeArrowheads="1"/>
          </p:cNvSpPr>
          <p:nvPr/>
        </p:nvSpPr>
        <p:spPr bwMode="auto">
          <a:xfrm>
            <a:off x="1498600" y="6143625"/>
            <a:ext cx="8696325" cy="690563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>
              <a:defRPr sz="2300">
                <a:solidFill>
                  <a:schemeClr val="tx1"/>
                </a:solidFill>
                <a:latin typeface="Tahoma" charset="0"/>
                <a:ea typeface="MS PGothic" charset="0"/>
                <a:cs typeface="MS PGothic" charset="0"/>
              </a:defRPr>
            </a:lvl1pPr>
            <a:lvl2pPr marL="742950" indent="-285750">
              <a:defRPr sz="2300">
                <a:solidFill>
                  <a:schemeClr val="tx1"/>
                </a:solidFill>
                <a:latin typeface="Tahoma" charset="0"/>
                <a:ea typeface="MS PGothic" charset="0"/>
                <a:cs typeface="MS PGothic" charset="0"/>
              </a:defRPr>
            </a:lvl2pPr>
            <a:lvl3pPr marL="1143000" indent="-228600">
              <a:defRPr sz="2300">
                <a:solidFill>
                  <a:schemeClr val="tx1"/>
                </a:solidFill>
                <a:latin typeface="Tahoma" charset="0"/>
                <a:ea typeface="MS PGothic" charset="0"/>
                <a:cs typeface="MS PGothic" charset="0"/>
              </a:defRPr>
            </a:lvl3pPr>
            <a:lvl4pPr marL="1600200" indent="-228600">
              <a:defRPr sz="2300">
                <a:solidFill>
                  <a:schemeClr val="tx1"/>
                </a:solidFill>
                <a:latin typeface="Tahoma" charset="0"/>
                <a:ea typeface="MS PGothic" charset="0"/>
                <a:cs typeface="MS PGothic" charset="0"/>
              </a:defRPr>
            </a:lvl4pPr>
            <a:lvl5pPr marL="2057400" indent="-228600">
              <a:defRPr sz="2300">
                <a:solidFill>
                  <a:schemeClr val="tx1"/>
                </a:solidFill>
                <a:latin typeface="Tahoma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ahoma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ahoma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ahoma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ahoma" charset="0"/>
                <a:ea typeface="MS PGothic" charset="0"/>
                <a:cs typeface="MS PGothic" charset="0"/>
              </a:defRPr>
            </a:lvl9pPr>
          </a:lstStyle>
          <a:p>
            <a:pPr algn="r" eaLnBrk="1" hangingPunct="1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defRPr/>
            </a:pPr>
            <a:r>
              <a:rPr lang="en-US" sz="1200" b="1">
                <a:solidFill>
                  <a:srgbClr val="FFFFFF"/>
                </a:solidFill>
                <a:latin typeface="Arial" charset="0"/>
              </a:rPr>
              <a:t>Training workshop on vaccines, vaccine safety and false contraindications to vaccination</a:t>
            </a:r>
          </a:p>
          <a:p>
            <a:pPr algn="r" eaLnBrk="1" hangingPunct="1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defRPr/>
            </a:pPr>
            <a:r>
              <a:rPr lang="en-US" sz="1200">
                <a:solidFill>
                  <a:srgbClr val="FFFFFF"/>
                </a:solidFill>
                <a:latin typeface="Arial" charset="0"/>
              </a:rPr>
              <a:t>Prof. F. Martinón-Torres / I. Rivero (Spain) / </a:t>
            </a:r>
            <a:r>
              <a:rPr lang="en-US" sz="1200">
                <a:solidFill>
                  <a:srgbClr val="00B0F0"/>
                </a:solidFill>
                <a:latin typeface="Arial" charset="0"/>
              </a:rPr>
              <a:t>www.genvip.org</a:t>
            </a:r>
            <a:endParaRPr lang="en-US" sz="1200">
              <a:solidFill>
                <a:srgbClr val="FFFFFF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166328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515232" r:id="rId1"/>
    <p:sldLayoutId id="2147515233" r:id="rId2"/>
    <p:sldLayoutId id="2147515234" r:id="rId3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400" kern="1200">
          <a:solidFill>
            <a:srgbClr val="00558F"/>
          </a:solidFill>
          <a:latin typeface="Arial" pitchFamily="34" charset="0"/>
          <a:ea typeface="MS PGothic" panose="020B0600070205080204" pitchFamily="34" charset="-128"/>
          <a:cs typeface="Arial" pitchFamily="34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400">
          <a:solidFill>
            <a:srgbClr val="00558F"/>
          </a:solidFill>
          <a:latin typeface="Arial" charset="0"/>
          <a:ea typeface="MS PGothic" panose="020B0600070205080204" pitchFamily="34" charset="-128"/>
          <a:cs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400">
          <a:solidFill>
            <a:srgbClr val="00558F"/>
          </a:solidFill>
          <a:latin typeface="Arial" charset="0"/>
          <a:ea typeface="MS PGothic" panose="020B0600070205080204" pitchFamily="34" charset="-128"/>
          <a:cs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400">
          <a:solidFill>
            <a:srgbClr val="00558F"/>
          </a:solidFill>
          <a:latin typeface="Arial" charset="0"/>
          <a:ea typeface="MS PGothic" panose="020B0600070205080204" pitchFamily="34" charset="-128"/>
          <a:cs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400">
          <a:solidFill>
            <a:srgbClr val="00558F"/>
          </a:solidFill>
          <a:latin typeface="Arial" charset="0"/>
          <a:ea typeface="MS PGothic" panose="020B0600070205080204" pitchFamily="34" charset="-128"/>
          <a:cs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rgbClr val="2C5B79"/>
          </a:solidFill>
          <a:latin typeface="Arial" charset="0"/>
          <a:cs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rgbClr val="2C5B79"/>
          </a:solidFill>
          <a:latin typeface="Arial" charset="0"/>
          <a:cs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rgbClr val="2C5B79"/>
          </a:solidFill>
          <a:latin typeface="Arial" charset="0"/>
          <a:cs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rgbClr val="2C5B79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Arial" pitchFamily="34" charset="0"/>
          <a:ea typeface="MS PGothic" panose="020B0600070205080204" pitchFamily="34" charset="-128"/>
          <a:cs typeface="Arial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400" kern="1200">
          <a:solidFill>
            <a:schemeClr val="tx1"/>
          </a:solidFill>
          <a:latin typeface="Arial" pitchFamily="34" charset="0"/>
          <a:ea typeface="Arial" charset="0"/>
          <a:cs typeface="Arial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Arial" pitchFamily="34" charset="0"/>
          <a:ea typeface="Arial" charset="0"/>
          <a:cs typeface="Arial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kern="1200">
          <a:solidFill>
            <a:schemeClr val="tx1"/>
          </a:solidFill>
          <a:latin typeface="Arial" pitchFamily="34" charset="0"/>
          <a:ea typeface="Arial" charset="0"/>
          <a:cs typeface="Arial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kern="1200">
          <a:solidFill>
            <a:schemeClr val="tx1"/>
          </a:solidFill>
          <a:latin typeface="Arial" pitchFamily="34" charset="0"/>
          <a:ea typeface="Arial" charset="0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9" descr="Powerpoint-footer-2013.jpg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1488" y="6003925"/>
            <a:ext cx="8545512" cy="881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603" name="Title Placeholder 1"/>
          <p:cNvSpPr>
            <a:spLocks noGrp="1"/>
          </p:cNvSpPr>
          <p:nvPr>
            <p:ph type="title"/>
          </p:nvPr>
        </p:nvSpPr>
        <p:spPr bwMode="auto">
          <a:xfrm>
            <a:off x="514350" y="115888"/>
            <a:ext cx="9258300" cy="649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25604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514350" y="1196975"/>
            <a:ext cx="9258300" cy="4319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cxnSp>
        <p:nvCxnSpPr>
          <p:cNvPr id="9" name="Straight Connector 8"/>
          <p:cNvCxnSpPr/>
          <p:nvPr/>
        </p:nvCxnSpPr>
        <p:spPr>
          <a:xfrm>
            <a:off x="-41275" y="836613"/>
            <a:ext cx="10328275" cy="0"/>
          </a:xfrm>
          <a:prstGeom prst="line">
            <a:avLst/>
          </a:prstGeom>
          <a:ln w="44450">
            <a:solidFill>
              <a:srgbClr val="41A2A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5606" name="Picture 6" descr="Powerpoint-footer-2013.jpg"/>
          <p:cNvPicPr>
            <a:picLocks noChangeAspect="1"/>
          </p:cNvPicPr>
          <p:nvPr userDrawn="1"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03925"/>
            <a:ext cx="8545513" cy="881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9" name="Text Box 11"/>
          <p:cNvSpPr txBox="1">
            <a:spLocks noChangeArrowheads="1"/>
          </p:cNvSpPr>
          <p:nvPr/>
        </p:nvSpPr>
        <p:spPr bwMode="auto">
          <a:xfrm>
            <a:off x="1498600" y="6143625"/>
            <a:ext cx="8696325" cy="690563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>
              <a:defRPr sz="2300">
                <a:solidFill>
                  <a:schemeClr val="tx1"/>
                </a:solidFill>
                <a:latin typeface="Tahoma" charset="0"/>
                <a:ea typeface="MS PGothic" charset="0"/>
                <a:cs typeface="MS PGothic" charset="0"/>
              </a:defRPr>
            </a:lvl1pPr>
            <a:lvl2pPr marL="742950" indent="-285750">
              <a:defRPr sz="2300">
                <a:solidFill>
                  <a:schemeClr val="tx1"/>
                </a:solidFill>
                <a:latin typeface="Tahoma" charset="0"/>
                <a:ea typeface="MS PGothic" charset="0"/>
                <a:cs typeface="MS PGothic" charset="0"/>
              </a:defRPr>
            </a:lvl2pPr>
            <a:lvl3pPr marL="1143000" indent="-228600">
              <a:defRPr sz="2300">
                <a:solidFill>
                  <a:schemeClr val="tx1"/>
                </a:solidFill>
                <a:latin typeface="Tahoma" charset="0"/>
                <a:ea typeface="MS PGothic" charset="0"/>
                <a:cs typeface="MS PGothic" charset="0"/>
              </a:defRPr>
            </a:lvl3pPr>
            <a:lvl4pPr marL="1600200" indent="-228600">
              <a:defRPr sz="2300">
                <a:solidFill>
                  <a:schemeClr val="tx1"/>
                </a:solidFill>
                <a:latin typeface="Tahoma" charset="0"/>
                <a:ea typeface="MS PGothic" charset="0"/>
                <a:cs typeface="MS PGothic" charset="0"/>
              </a:defRPr>
            </a:lvl4pPr>
            <a:lvl5pPr marL="2057400" indent="-228600">
              <a:defRPr sz="2300">
                <a:solidFill>
                  <a:schemeClr val="tx1"/>
                </a:solidFill>
                <a:latin typeface="Tahoma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ahoma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ahoma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ahoma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ahoma" charset="0"/>
                <a:ea typeface="MS PGothic" charset="0"/>
                <a:cs typeface="MS PGothic" charset="0"/>
              </a:defRPr>
            </a:lvl9pPr>
          </a:lstStyle>
          <a:p>
            <a:pPr algn="r" eaLnBrk="1" hangingPunct="1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defRPr/>
            </a:pPr>
            <a:r>
              <a:rPr lang="en-US" sz="1200" b="1">
                <a:solidFill>
                  <a:srgbClr val="FFFFFF"/>
                </a:solidFill>
                <a:latin typeface="Arial" charset="0"/>
              </a:rPr>
              <a:t>Training workshop on vaccines, vaccine safety and false contraindications to vaccination</a:t>
            </a:r>
          </a:p>
          <a:p>
            <a:pPr algn="r" eaLnBrk="1" hangingPunct="1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defRPr/>
            </a:pPr>
            <a:r>
              <a:rPr lang="en-US" sz="1200">
                <a:solidFill>
                  <a:srgbClr val="FFFFFF"/>
                </a:solidFill>
                <a:latin typeface="Arial" charset="0"/>
              </a:rPr>
              <a:t>Prof. F. Martinón-Torres / I. Rivero (Spain) / </a:t>
            </a:r>
            <a:r>
              <a:rPr lang="en-US" sz="1200">
                <a:solidFill>
                  <a:srgbClr val="00B0F0"/>
                </a:solidFill>
                <a:latin typeface="Arial" charset="0"/>
              </a:rPr>
              <a:t>www.genvip.org</a:t>
            </a:r>
            <a:endParaRPr lang="en-US" sz="1200">
              <a:solidFill>
                <a:srgbClr val="FFFFFF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590625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515236" r:id="rId1"/>
    <p:sldLayoutId id="2147515237" r:id="rId2"/>
    <p:sldLayoutId id="2147515238" r:id="rId3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400" kern="1200">
          <a:solidFill>
            <a:srgbClr val="00558F"/>
          </a:solidFill>
          <a:latin typeface="Arial" pitchFamily="34" charset="0"/>
          <a:ea typeface="MS PGothic" panose="020B0600070205080204" pitchFamily="34" charset="-128"/>
          <a:cs typeface="Arial" pitchFamily="34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400">
          <a:solidFill>
            <a:srgbClr val="00558F"/>
          </a:solidFill>
          <a:latin typeface="Arial" charset="0"/>
          <a:ea typeface="MS PGothic" panose="020B0600070205080204" pitchFamily="34" charset="-128"/>
          <a:cs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400">
          <a:solidFill>
            <a:srgbClr val="00558F"/>
          </a:solidFill>
          <a:latin typeface="Arial" charset="0"/>
          <a:ea typeface="MS PGothic" panose="020B0600070205080204" pitchFamily="34" charset="-128"/>
          <a:cs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400">
          <a:solidFill>
            <a:srgbClr val="00558F"/>
          </a:solidFill>
          <a:latin typeface="Arial" charset="0"/>
          <a:ea typeface="MS PGothic" panose="020B0600070205080204" pitchFamily="34" charset="-128"/>
          <a:cs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400">
          <a:solidFill>
            <a:srgbClr val="00558F"/>
          </a:solidFill>
          <a:latin typeface="Arial" charset="0"/>
          <a:ea typeface="MS PGothic" panose="020B0600070205080204" pitchFamily="34" charset="-128"/>
          <a:cs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rgbClr val="2C5B79"/>
          </a:solidFill>
          <a:latin typeface="Arial" charset="0"/>
          <a:cs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rgbClr val="2C5B79"/>
          </a:solidFill>
          <a:latin typeface="Arial" charset="0"/>
          <a:cs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rgbClr val="2C5B79"/>
          </a:solidFill>
          <a:latin typeface="Arial" charset="0"/>
          <a:cs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rgbClr val="2C5B79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Arial" pitchFamily="34" charset="0"/>
          <a:ea typeface="MS PGothic" panose="020B0600070205080204" pitchFamily="34" charset="-128"/>
          <a:cs typeface="Arial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400" kern="1200">
          <a:solidFill>
            <a:schemeClr val="tx1"/>
          </a:solidFill>
          <a:latin typeface="Arial" pitchFamily="34" charset="0"/>
          <a:ea typeface="Arial" charset="0"/>
          <a:cs typeface="Arial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Arial" pitchFamily="34" charset="0"/>
          <a:ea typeface="Arial" charset="0"/>
          <a:cs typeface="Arial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kern="1200">
          <a:solidFill>
            <a:schemeClr val="tx1"/>
          </a:solidFill>
          <a:latin typeface="Arial" pitchFamily="34" charset="0"/>
          <a:ea typeface="Arial" charset="0"/>
          <a:cs typeface="Arial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kern="1200">
          <a:solidFill>
            <a:schemeClr val="tx1"/>
          </a:solidFill>
          <a:latin typeface="Arial" pitchFamily="34" charset="0"/>
          <a:ea typeface="Arial" charset="0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9" descr="Powerpoint-footer-2013.jpg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1488" y="6004443"/>
            <a:ext cx="8545512" cy="881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07" name="Title Placeholder 1"/>
          <p:cNvSpPr>
            <a:spLocks noGrp="1"/>
          </p:cNvSpPr>
          <p:nvPr>
            <p:ph type="title"/>
          </p:nvPr>
        </p:nvSpPr>
        <p:spPr bwMode="auto">
          <a:xfrm>
            <a:off x="514350" y="115891"/>
            <a:ext cx="9258300" cy="649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2150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514350" y="1196975"/>
            <a:ext cx="9258300" cy="4319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cxnSp>
        <p:nvCxnSpPr>
          <p:cNvPr id="9" name="Straight Connector 8"/>
          <p:cNvCxnSpPr/>
          <p:nvPr/>
        </p:nvCxnSpPr>
        <p:spPr>
          <a:xfrm>
            <a:off x="-41248" y="836613"/>
            <a:ext cx="10328275" cy="0"/>
          </a:xfrm>
          <a:prstGeom prst="line">
            <a:avLst/>
          </a:prstGeom>
          <a:ln w="44450">
            <a:solidFill>
              <a:srgbClr val="41A2A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1510" name="Picture 6" descr="Powerpoint-footer-2013.jpg"/>
          <p:cNvPicPr>
            <a:picLocks noChangeAspect="1"/>
          </p:cNvPicPr>
          <p:nvPr userDrawn="1"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6004443"/>
            <a:ext cx="8545514" cy="881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91" name="Text Box 11"/>
          <p:cNvSpPr txBox="1">
            <a:spLocks noChangeArrowheads="1"/>
          </p:cNvSpPr>
          <p:nvPr/>
        </p:nvSpPr>
        <p:spPr bwMode="auto">
          <a:xfrm>
            <a:off x="1498700" y="6144143"/>
            <a:ext cx="8696325" cy="690563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>
              <a:defRPr sz="2300">
                <a:solidFill>
                  <a:schemeClr val="tx1"/>
                </a:solidFill>
                <a:latin typeface="Tahoma" charset="0"/>
                <a:ea typeface="MS PGothic" charset="0"/>
                <a:cs typeface="MS PGothic" charset="0"/>
              </a:defRPr>
            </a:lvl1pPr>
            <a:lvl2pPr marL="742950" indent="-285750">
              <a:defRPr sz="2300">
                <a:solidFill>
                  <a:schemeClr val="tx1"/>
                </a:solidFill>
                <a:latin typeface="Tahoma" charset="0"/>
                <a:ea typeface="MS PGothic" charset="0"/>
                <a:cs typeface="MS PGothic" charset="0"/>
              </a:defRPr>
            </a:lvl2pPr>
            <a:lvl3pPr marL="1143000" indent="-228600">
              <a:defRPr sz="2300">
                <a:solidFill>
                  <a:schemeClr val="tx1"/>
                </a:solidFill>
                <a:latin typeface="Tahoma" charset="0"/>
                <a:ea typeface="MS PGothic" charset="0"/>
                <a:cs typeface="MS PGothic" charset="0"/>
              </a:defRPr>
            </a:lvl3pPr>
            <a:lvl4pPr marL="1600200" indent="-228600">
              <a:defRPr sz="2300">
                <a:solidFill>
                  <a:schemeClr val="tx1"/>
                </a:solidFill>
                <a:latin typeface="Tahoma" charset="0"/>
                <a:ea typeface="MS PGothic" charset="0"/>
                <a:cs typeface="MS PGothic" charset="0"/>
              </a:defRPr>
            </a:lvl4pPr>
            <a:lvl5pPr marL="2057400" indent="-228600">
              <a:defRPr sz="2300">
                <a:solidFill>
                  <a:schemeClr val="tx1"/>
                </a:solidFill>
                <a:latin typeface="Tahoma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ahoma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ahoma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ahoma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ahoma" charset="0"/>
                <a:ea typeface="MS PGothic" charset="0"/>
                <a:cs typeface="MS PGothic" charset="0"/>
              </a:defRPr>
            </a:lvl9pPr>
          </a:lstStyle>
          <a:p>
            <a:pPr algn="r" eaLnBrk="1" hangingPunct="1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defRPr/>
            </a:pPr>
            <a:r>
              <a:rPr lang="en-US" sz="1200" b="1" smtClean="0">
                <a:solidFill>
                  <a:schemeClr val="bg1"/>
                </a:solidFill>
                <a:latin typeface="Arial" charset="0"/>
              </a:rPr>
              <a:t>Training workshop on vaccines, vaccine safety and false contraindications to vaccination</a:t>
            </a:r>
          </a:p>
          <a:p>
            <a:pPr algn="r" eaLnBrk="1" hangingPunct="1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defRPr/>
            </a:pPr>
            <a:r>
              <a:rPr lang="en-US" sz="1200" smtClean="0">
                <a:solidFill>
                  <a:schemeClr val="bg1"/>
                </a:solidFill>
                <a:latin typeface="Arial" charset="0"/>
              </a:rPr>
              <a:t>Prof. F. Martinón-Torres / I. Rivero (Spain) / </a:t>
            </a:r>
            <a:r>
              <a:rPr lang="en-US" sz="1200" smtClean="0">
                <a:solidFill>
                  <a:srgbClr val="00B0F0"/>
                </a:solidFill>
                <a:latin typeface="Arial" charset="0"/>
              </a:rPr>
              <a:t>www.genvip.org</a:t>
            </a:r>
            <a:endParaRPr lang="en-US" sz="1200" smtClean="0">
              <a:solidFill>
                <a:schemeClr val="bg1"/>
              </a:solidFill>
              <a:latin typeface="Arial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514782" r:id="rId1"/>
    <p:sldLayoutId id="2147514906" r:id="rId2"/>
    <p:sldLayoutId id="2147514909" r:id="rId3"/>
    <p:sldLayoutId id="2147514910" r:id="rId4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400" kern="1200">
          <a:solidFill>
            <a:srgbClr val="00558F"/>
          </a:solidFill>
          <a:latin typeface="Arial" pitchFamily="34" charset="0"/>
          <a:ea typeface="MS PGothic" panose="020B0600070205080204" pitchFamily="34" charset="-128"/>
          <a:cs typeface="Arial" pitchFamily="34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400">
          <a:solidFill>
            <a:srgbClr val="00558F"/>
          </a:solidFill>
          <a:latin typeface="Arial" charset="0"/>
          <a:ea typeface="MS PGothic" panose="020B0600070205080204" pitchFamily="34" charset="-128"/>
          <a:cs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400">
          <a:solidFill>
            <a:srgbClr val="00558F"/>
          </a:solidFill>
          <a:latin typeface="Arial" charset="0"/>
          <a:ea typeface="MS PGothic" panose="020B0600070205080204" pitchFamily="34" charset="-128"/>
          <a:cs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400">
          <a:solidFill>
            <a:srgbClr val="00558F"/>
          </a:solidFill>
          <a:latin typeface="Arial" charset="0"/>
          <a:ea typeface="MS PGothic" panose="020B0600070205080204" pitchFamily="34" charset="-128"/>
          <a:cs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400">
          <a:solidFill>
            <a:srgbClr val="00558F"/>
          </a:solidFill>
          <a:latin typeface="Arial" charset="0"/>
          <a:ea typeface="MS PGothic" panose="020B0600070205080204" pitchFamily="34" charset="-128"/>
          <a:cs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rgbClr val="2C5B79"/>
          </a:solidFill>
          <a:latin typeface="Arial" charset="0"/>
          <a:cs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rgbClr val="2C5B79"/>
          </a:solidFill>
          <a:latin typeface="Arial" charset="0"/>
          <a:cs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rgbClr val="2C5B79"/>
          </a:solidFill>
          <a:latin typeface="Arial" charset="0"/>
          <a:cs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rgbClr val="2C5B79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Arial" pitchFamily="34" charset="0"/>
          <a:ea typeface="MS PGothic" panose="020B0600070205080204" pitchFamily="34" charset="-128"/>
          <a:cs typeface="Arial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400" kern="1200">
          <a:solidFill>
            <a:schemeClr val="tx1"/>
          </a:solidFill>
          <a:latin typeface="Arial" pitchFamily="34" charset="0"/>
          <a:ea typeface="Arial" charset="0"/>
          <a:cs typeface="Arial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Arial" pitchFamily="34" charset="0"/>
          <a:ea typeface="Arial" charset="0"/>
          <a:cs typeface="Arial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kern="1200">
          <a:solidFill>
            <a:schemeClr val="tx1"/>
          </a:solidFill>
          <a:latin typeface="Arial" pitchFamily="34" charset="0"/>
          <a:ea typeface="Arial" charset="0"/>
          <a:cs typeface="Arial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kern="1200">
          <a:solidFill>
            <a:schemeClr val="tx1"/>
          </a:solidFill>
          <a:latin typeface="Arial" pitchFamily="34" charset="0"/>
          <a:ea typeface="Arial" charset="0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9" descr="Powerpoint-footer-2013.jpg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1488" y="6004443"/>
            <a:ext cx="8545512" cy="881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603" name="Title Placeholder 1"/>
          <p:cNvSpPr>
            <a:spLocks noGrp="1"/>
          </p:cNvSpPr>
          <p:nvPr>
            <p:ph type="title"/>
          </p:nvPr>
        </p:nvSpPr>
        <p:spPr bwMode="auto">
          <a:xfrm>
            <a:off x="514350" y="115891"/>
            <a:ext cx="9258300" cy="649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25604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514350" y="1196975"/>
            <a:ext cx="9258300" cy="4319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cxnSp>
        <p:nvCxnSpPr>
          <p:cNvPr id="9" name="Straight Connector 8"/>
          <p:cNvCxnSpPr/>
          <p:nvPr/>
        </p:nvCxnSpPr>
        <p:spPr>
          <a:xfrm>
            <a:off x="-41248" y="836613"/>
            <a:ext cx="10328275" cy="0"/>
          </a:xfrm>
          <a:prstGeom prst="line">
            <a:avLst/>
          </a:prstGeom>
          <a:ln w="44450">
            <a:solidFill>
              <a:srgbClr val="41A2A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5606" name="Picture 6" descr="Powerpoint-footer-2013.jpg"/>
          <p:cNvPicPr>
            <a:picLocks noChangeAspect="1"/>
          </p:cNvPicPr>
          <p:nvPr userDrawn="1"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6004443"/>
            <a:ext cx="8545514" cy="881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9" name="Text Box 11"/>
          <p:cNvSpPr txBox="1">
            <a:spLocks noChangeArrowheads="1"/>
          </p:cNvSpPr>
          <p:nvPr/>
        </p:nvSpPr>
        <p:spPr bwMode="auto">
          <a:xfrm>
            <a:off x="1498700" y="6144143"/>
            <a:ext cx="8696325" cy="690563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>
              <a:defRPr sz="2300">
                <a:solidFill>
                  <a:schemeClr val="tx1"/>
                </a:solidFill>
                <a:latin typeface="Tahoma" charset="0"/>
                <a:ea typeface="MS PGothic" charset="0"/>
                <a:cs typeface="MS PGothic" charset="0"/>
              </a:defRPr>
            </a:lvl1pPr>
            <a:lvl2pPr marL="742950" indent="-285750">
              <a:defRPr sz="2300">
                <a:solidFill>
                  <a:schemeClr val="tx1"/>
                </a:solidFill>
                <a:latin typeface="Tahoma" charset="0"/>
                <a:ea typeface="MS PGothic" charset="0"/>
                <a:cs typeface="MS PGothic" charset="0"/>
              </a:defRPr>
            </a:lvl2pPr>
            <a:lvl3pPr marL="1143000" indent="-228600">
              <a:defRPr sz="2300">
                <a:solidFill>
                  <a:schemeClr val="tx1"/>
                </a:solidFill>
                <a:latin typeface="Tahoma" charset="0"/>
                <a:ea typeface="MS PGothic" charset="0"/>
                <a:cs typeface="MS PGothic" charset="0"/>
              </a:defRPr>
            </a:lvl3pPr>
            <a:lvl4pPr marL="1600200" indent="-228600">
              <a:defRPr sz="2300">
                <a:solidFill>
                  <a:schemeClr val="tx1"/>
                </a:solidFill>
                <a:latin typeface="Tahoma" charset="0"/>
                <a:ea typeface="MS PGothic" charset="0"/>
                <a:cs typeface="MS PGothic" charset="0"/>
              </a:defRPr>
            </a:lvl4pPr>
            <a:lvl5pPr marL="2057400" indent="-228600">
              <a:defRPr sz="2300">
                <a:solidFill>
                  <a:schemeClr val="tx1"/>
                </a:solidFill>
                <a:latin typeface="Tahoma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ahoma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ahoma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ahoma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ahoma" charset="0"/>
                <a:ea typeface="MS PGothic" charset="0"/>
                <a:cs typeface="MS PGothic" charset="0"/>
              </a:defRPr>
            </a:lvl9pPr>
          </a:lstStyle>
          <a:p>
            <a:pPr algn="r" eaLnBrk="1" hangingPunct="1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defRPr/>
            </a:pPr>
            <a:r>
              <a:rPr lang="en-US" sz="1200" b="1" dirty="0" smtClean="0">
                <a:solidFill>
                  <a:srgbClr val="FFFFFF"/>
                </a:solidFill>
                <a:latin typeface="Arial" charset="0"/>
              </a:rPr>
              <a:t>Training workshop on vaccines, vaccine safety and false contraindications to vaccination</a:t>
            </a:r>
          </a:p>
          <a:p>
            <a:pPr algn="r" eaLnBrk="1" hangingPunct="1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defRPr/>
            </a:pPr>
            <a:r>
              <a:rPr lang="en-US" sz="1200" dirty="0" smtClean="0">
                <a:solidFill>
                  <a:srgbClr val="FFFFFF"/>
                </a:solidFill>
                <a:latin typeface="Arial" charset="0"/>
              </a:rPr>
              <a:t>Prof. F. Martinón-Torres (Spain) / </a:t>
            </a:r>
            <a:r>
              <a:rPr lang="en-US" sz="1200" dirty="0" smtClean="0">
                <a:solidFill>
                  <a:srgbClr val="00B0F0"/>
                </a:solidFill>
                <a:latin typeface="Arial" charset="0"/>
              </a:rPr>
              <a:t>www.genvip.org</a:t>
            </a:r>
            <a:endParaRPr lang="en-US" sz="1200" dirty="0" smtClean="0">
              <a:solidFill>
                <a:srgbClr val="FFFFFF"/>
              </a:solidFill>
              <a:latin typeface="Arial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514783" r:id="rId1"/>
    <p:sldLayoutId id="2147514784" r:id="rId2"/>
    <p:sldLayoutId id="2147514933" r:id="rId3"/>
  </p:sldLayoutIdLst>
  <p:timing>
    <p:tnLst>
      <p:par>
        <p:cTn id="1" dur="indefinite" restart="never" nodeType="tmRoot"/>
      </p:par>
    </p:tnLst>
  </p:timing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400" kern="1200">
          <a:solidFill>
            <a:srgbClr val="00558F"/>
          </a:solidFill>
          <a:latin typeface="Arial" pitchFamily="34" charset="0"/>
          <a:ea typeface="MS PGothic" panose="020B0600070205080204" pitchFamily="34" charset="-128"/>
          <a:cs typeface="Arial" pitchFamily="34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400">
          <a:solidFill>
            <a:srgbClr val="00558F"/>
          </a:solidFill>
          <a:latin typeface="Arial" charset="0"/>
          <a:ea typeface="MS PGothic" panose="020B0600070205080204" pitchFamily="34" charset="-128"/>
          <a:cs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400">
          <a:solidFill>
            <a:srgbClr val="00558F"/>
          </a:solidFill>
          <a:latin typeface="Arial" charset="0"/>
          <a:ea typeface="MS PGothic" panose="020B0600070205080204" pitchFamily="34" charset="-128"/>
          <a:cs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400">
          <a:solidFill>
            <a:srgbClr val="00558F"/>
          </a:solidFill>
          <a:latin typeface="Arial" charset="0"/>
          <a:ea typeface="MS PGothic" panose="020B0600070205080204" pitchFamily="34" charset="-128"/>
          <a:cs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400">
          <a:solidFill>
            <a:srgbClr val="00558F"/>
          </a:solidFill>
          <a:latin typeface="Arial" charset="0"/>
          <a:ea typeface="MS PGothic" panose="020B0600070205080204" pitchFamily="34" charset="-128"/>
          <a:cs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rgbClr val="2C5B79"/>
          </a:solidFill>
          <a:latin typeface="Arial" charset="0"/>
          <a:cs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rgbClr val="2C5B79"/>
          </a:solidFill>
          <a:latin typeface="Arial" charset="0"/>
          <a:cs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rgbClr val="2C5B79"/>
          </a:solidFill>
          <a:latin typeface="Arial" charset="0"/>
          <a:cs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rgbClr val="2C5B79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Arial" pitchFamily="34" charset="0"/>
          <a:ea typeface="MS PGothic" panose="020B0600070205080204" pitchFamily="34" charset="-128"/>
          <a:cs typeface="Arial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400" kern="1200">
          <a:solidFill>
            <a:schemeClr val="tx1"/>
          </a:solidFill>
          <a:latin typeface="Arial" pitchFamily="34" charset="0"/>
          <a:ea typeface="Arial" charset="0"/>
          <a:cs typeface="Arial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Arial" pitchFamily="34" charset="0"/>
          <a:ea typeface="Arial" charset="0"/>
          <a:cs typeface="Arial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kern="1200">
          <a:solidFill>
            <a:schemeClr val="tx1"/>
          </a:solidFill>
          <a:latin typeface="Arial" pitchFamily="34" charset="0"/>
          <a:ea typeface="Arial" charset="0"/>
          <a:cs typeface="Arial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kern="1200">
          <a:solidFill>
            <a:schemeClr val="tx1"/>
          </a:solidFill>
          <a:latin typeface="Arial" pitchFamily="34" charset="0"/>
          <a:ea typeface="Arial" charset="0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9" descr="Powerpoint-footer-2013.jp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1488" y="6004443"/>
            <a:ext cx="8545512" cy="881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07" name="Title Placeholder 1"/>
          <p:cNvSpPr>
            <a:spLocks noGrp="1"/>
          </p:cNvSpPr>
          <p:nvPr>
            <p:ph type="title"/>
          </p:nvPr>
        </p:nvSpPr>
        <p:spPr bwMode="auto">
          <a:xfrm>
            <a:off x="514350" y="115891"/>
            <a:ext cx="9258300" cy="649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s-ES" smtClean="0"/>
              <a:t>Click to edit Master title style</a:t>
            </a:r>
            <a:endParaRPr lang="en-GB" altLang="es-ES" smtClean="0"/>
          </a:p>
        </p:txBody>
      </p:sp>
      <p:sp>
        <p:nvSpPr>
          <p:cNvPr id="2150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514350" y="1196975"/>
            <a:ext cx="9258300" cy="4319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s-ES" smtClean="0"/>
              <a:t>Click to edit Master text styles</a:t>
            </a:r>
          </a:p>
          <a:p>
            <a:pPr lvl="1"/>
            <a:r>
              <a:rPr lang="en-US" altLang="es-ES" smtClean="0"/>
              <a:t>Second level</a:t>
            </a:r>
          </a:p>
          <a:p>
            <a:pPr lvl="2"/>
            <a:r>
              <a:rPr lang="en-US" altLang="es-ES" smtClean="0"/>
              <a:t>Third level</a:t>
            </a:r>
          </a:p>
          <a:p>
            <a:pPr lvl="3"/>
            <a:r>
              <a:rPr lang="en-US" altLang="es-ES" smtClean="0"/>
              <a:t>Fourth level</a:t>
            </a:r>
          </a:p>
          <a:p>
            <a:pPr lvl="4"/>
            <a:r>
              <a:rPr lang="en-US" altLang="es-ES" smtClean="0"/>
              <a:t>Fifth level</a:t>
            </a:r>
            <a:endParaRPr lang="en-GB" altLang="es-ES" smtClean="0"/>
          </a:p>
        </p:txBody>
      </p:sp>
      <p:cxnSp>
        <p:nvCxnSpPr>
          <p:cNvPr id="9" name="Straight Connector 8"/>
          <p:cNvCxnSpPr/>
          <p:nvPr/>
        </p:nvCxnSpPr>
        <p:spPr>
          <a:xfrm>
            <a:off x="-41248" y="836613"/>
            <a:ext cx="10328275" cy="0"/>
          </a:xfrm>
          <a:prstGeom prst="line">
            <a:avLst/>
          </a:prstGeom>
          <a:ln w="44450">
            <a:solidFill>
              <a:srgbClr val="41A2A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1510" name="Picture 6" descr="Powerpoint-footer-2013.jpg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6004443"/>
            <a:ext cx="8545514" cy="881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91" name="Text Box 11"/>
          <p:cNvSpPr txBox="1">
            <a:spLocks noChangeArrowheads="1"/>
          </p:cNvSpPr>
          <p:nvPr/>
        </p:nvSpPr>
        <p:spPr bwMode="auto">
          <a:xfrm>
            <a:off x="1498700" y="6144143"/>
            <a:ext cx="8696325" cy="690563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>
              <a:defRPr sz="2300">
                <a:solidFill>
                  <a:schemeClr val="tx1"/>
                </a:solidFill>
                <a:latin typeface="Tahoma" pitchFamily="34" charset="0"/>
                <a:ea typeface="MS PGothic" pitchFamily="34" charset="-128"/>
              </a:defRPr>
            </a:lvl1pPr>
            <a:lvl2pPr marL="742950" indent="-285750">
              <a:defRPr sz="2300">
                <a:solidFill>
                  <a:schemeClr val="tx1"/>
                </a:solidFill>
                <a:latin typeface="Tahoma" pitchFamily="34" charset="0"/>
                <a:ea typeface="MS PGothic" pitchFamily="34" charset="-128"/>
              </a:defRPr>
            </a:lvl2pPr>
            <a:lvl3pPr marL="1143000" indent="-228600">
              <a:defRPr sz="2300">
                <a:solidFill>
                  <a:schemeClr val="tx1"/>
                </a:solidFill>
                <a:latin typeface="Tahoma" pitchFamily="34" charset="0"/>
                <a:ea typeface="MS PGothic" pitchFamily="34" charset="-128"/>
              </a:defRPr>
            </a:lvl3pPr>
            <a:lvl4pPr marL="1600200" indent="-228600">
              <a:defRPr sz="2300">
                <a:solidFill>
                  <a:schemeClr val="tx1"/>
                </a:solidFill>
                <a:latin typeface="Tahoma" pitchFamily="34" charset="0"/>
                <a:ea typeface="MS PGothic" pitchFamily="34" charset="-128"/>
              </a:defRPr>
            </a:lvl4pPr>
            <a:lvl5pPr marL="2057400" indent="-228600">
              <a:defRPr sz="2300">
                <a:solidFill>
                  <a:schemeClr val="tx1"/>
                </a:solidFill>
                <a:latin typeface="Tahoma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ahoma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ahoma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ahoma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ahoma" pitchFamily="34" charset="0"/>
                <a:ea typeface="MS PGothic" pitchFamily="34" charset="-128"/>
              </a:defRPr>
            </a:lvl9pPr>
          </a:lstStyle>
          <a:p>
            <a:pPr algn="r" eaLnBrk="1" hangingPunct="1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es-ES" sz="1200" b="1" smtClean="0">
                <a:solidFill>
                  <a:prstClr val="white"/>
                </a:solidFill>
                <a:latin typeface="Arial" pitchFamily="34" charset="0"/>
                <a:cs typeface="+mn-cs"/>
              </a:rPr>
              <a:t>Training workshop on vaccines, vaccine safety and false contraindications to vaccination</a:t>
            </a:r>
          </a:p>
          <a:p>
            <a:pPr algn="r" eaLnBrk="1" hangingPunct="1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es-ES" sz="1200" smtClean="0">
                <a:solidFill>
                  <a:prstClr val="white"/>
                </a:solidFill>
                <a:latin typeface="Arial" pitchFamily="34" charset="0"/>
                <a:cs typeface="+mn-cs"/>
              </a:rPr>
              <a:t>Prof. F. Martinón-Torres / I. Rivero (Spain) / </a:t>
            </a:r>
            <a:r>
              <a:rPr lang="en-US" altLang="es-ES" sz="1200" smtClean="0">
                <a:solidFill>
                  <a:srgbClr val="00B0F0"/>
                </a:solidFill>
                <a:latin typeface="Arial" pitchFamily="34" charset="0"/>
                <a:cs typeface="+mn-cs"/>
              </a:rPr>
              <a:t>www.genvip.org</a:t>
            </a:r>
            <a:endParaRPr lang="en-US" altLang="es-ES" sz="1200" smtClean="0">
              <a:solidFill>
                <a:prstClr val="white"/>
              </a:solidFill>
              <a:latin typeface="Arial" pitchFamily="34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540484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514838" r:id="rId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400" kern="1200">
          <a:solidFill>
            <a:srgbClr val="00558F"/>
          </a:solidFill>
          <a:latin typeface="Arial" pitchFamily="34" charset="0"/>
          <a:ea typeface="MS PGothic" panose="020B0600070205080204" pitchFamily="34" charset="-128"/>
          <a:cs typeface="Arial" pitchFamily="34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400">
          <a:solidFill>
            <a:srgbClr val="00558F"/>
          </a:solidFill>
          <a:latin typeface="Arial" charset="0"/>
          <a:ea typeface="MS PGothic" panose="020B0600070205080204" pitchFamily="34" charset="-128"/>
          <a:cs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400">
          <a:solidFill>
            <a:srgbClr val="00558F"/>
          </a:solidFill>
          <a:latin typeface="Arial" charset="0"/>
          <a:ea typeface="MS PGothic" panose="020B0600070205080204" pitchFamily="34" charset="-128"/>
          <a:cs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400">
          <a:solidFill>
            <a:srgbClr val="00558F"/>
          </a:solidFill>
          <a:latin typeface="Arial" charset="0"/>
          <a:ea typeface="MS PGothic" panose="020B0600070205080204" pitchFamily="34" charset="-128"/>
          <a:cs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400">
          <a:solidFill>
            <a:srgbClr val="00558F"/>
          </a:solidFill>
          <a:latin typeface="Arial" charset="0"/>
          <a:ea typeface="MS PGothic" panose="020B0600070205080204" pitchFamily="34" charset="-128"/>
          <a:cs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rgbClr val="2C5B79"/>
          </a:solidFill>
          <a:latin typeface="Arial" charset="0"/>
          <a:cs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rgbClr val="2C5B79"/>
          </a:solidFill>
          <a:latin typeface="Arial" charset="0"/>
          <a:cs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rgbClr val="2C5B79"/>
          </a:solidFill>
          <a:latin typeface="Arial" charset="0"/>
          <a:cs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rgbClr val="2C5B79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800" kern="1200">
          <a:solidFill>
            <a:schemeClr val="tx1"/>
          </a:solidFill>
          <a:latin typeface="Arial" pitchFamily="34" charset="0"/>
          <a:ea typeface="MS PGothic" panose="020B0600070205080204" pitchFamily="34" charset="-128"/>
          <a:cs typeface="Arial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400" kern="1200">
          <a:solidFill>
            <a:schemeClr val="tx1"/>
          </a:solidFill>
          <a:latin typeface="Arial" pitchFamily="34" charset="0"/>
          <a:ea typeface="Arial" charset="0"/>
          <a:cs typeface="Arial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Arial" pitchFamily="34" charset="0"/>
          <a:ea typeface="Arial" charset="0"/>
          <a:cs typeface="Arial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kern="1200">
          <a:solidFill>
            <a:schemeClr val="tx1"/>
          </a:solidFill>
          <a:latin typeface="Arial" pitchFamily="34" charset="0"/>
          <a:ea typeface="Arial" charset="0"/>
          <a:cs typeface="Arial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kern="1200">
          <a:solidFill>
            <a:schemeClr val="tx1"/>
          </a:solidFill>
          <a:latin typeface="Arial" pitchFamily="34" charset="0"/>
          <a:ea typeface="Arial" charset="0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9" descr="Powerpoint-footer-2013.jp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1488" y="6004345"/>
            <a:ext cx="8545512" cy="881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07" name="Title Placeholder 1"/>
          <p:cNvSpPr>
            <a:spLocks noGrp="1"/>
          </p:cNvSpPr>
          <p:nvPr>
            <p:ph type="title"/>
          </p:nvPr>
        </p:nvSpPr>
        <p:spPr bwMode="auto">
          <a:xfrm>
            <a:off x="514350" y="115891"/>
            <a:ext cx="9258300" cy="649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s-ES" smtClean="0"/>
              <a:t>Click to edit Master title style</a:t>
            </a:r>
            <a:endParaRPr lang="en-GB" altLang="es-ES" smtClean="0"/>
          </a:p>
        </p:txBody>
      </p:sp>
      <p:sp>
        <p:nvSpPr>
          <p:cNvPr id="2150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514350" y="1196975"/>
            <a:ext cx="9258300" cy="4319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s-ES" smtClean="0"/>
              <a:t>Click to edit Master text styles</a:t>
            </a:r>
          </a:p>
          <a:p>
            <a:pPr lvl="1"/>
            <a:r>
              <a:rPr lang="en-US" altLang="es-ES" smtClean="0"/>
              <a:t>Second level</a:t>
            </a:r>
          </a:p>
          <a:p>
            <a:pPr lvl="2"/>
            <a:r>
              <a:rPr lang="en-US" altLang="es-ES" smtClean="0"/>
              <a:t>Third level</a:t>
            </a:r>
          </a:p>
          <a:p>
            <a:pPr lvl="3"/>
            <a:r>
              <a:rPr lang="en-US" altLang="es-ES" smtClean="0"/>
              <a:t>Fourth level</a:t>
            </a:r>
          </a:p>
          <a:p>
            <a:pPr lvl="4"/>
            <a:r>
              <a:rPr lang="en-US" altLang="es-ES" smtClean="0"/>
              <a:t>Fifth level</a:t>
            </a:r>
            <a:endParaRPr lang="en-GB" altLang="es-ES" smtClean="0"/>
          </a:p>
        </p:txBody>
      </p:sp>
      <p:cxnSp>
        <p:nvCxnSpPr>
          <p:cNvPr id="9" name="Straight Connector 8"/>
          <p:cNvCxnSpPr/>
          <p:nvPr/>
        </p:nvCxnSpPr>
        <p:spPr>
          <a:xfrm>
            <a:off x="-41248" y="836613"/>
            <a:ext cx="10328275" cy="0"/>
          </a:xfrm>
          <a:prstGeom prst="line">
            <a:avLst/>
          </a:prstGeom>
          <a:ln w="44450">
            <a:solidFill>
              <a:srgbClr val="41A2A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1510" name="Picture 6" descr="Powerpoint-footer-2013.jpg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6004345"/>
            <a:ext cx="8545514" cy="881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91" name="Text Box 11"/>
          <p:cNvSpPr txBox="1">
            <a:spLocks noChangeArrowheads="1"/>
          </p:cNvSpPr>
          <p:nvPr/>
        </p:nvSpPr>
        <p:spPr bwMode="auto">
          <a:xfrm>
            <a:off x="1498655" y="6144045"/>
            <a:ext cx="8696325" cy="690563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>
              <a:defRPr sz="2300">
                <a:solidFill>
                  <a:schemeClr val="tx1"/>
                </a:solidFill>
                <a:latin typeface="Tahoma" pitchFamily="34" charset="0"/>
                <a:ea typeface="MS PGothic" pitchFamily="34" charset="-128"/>
              </a:defRPr>
            </a:lvl1pPr>
            <a:lvl2pPr marL="742950" indent="-285750">
              <a:defRPr sz="2300">
                <a:solidFill>
                  <a:schemeClr val="tx1"/>
                </a:solidFill>
                <a:latin typeface="Tahoma" pitchFamily="34" charset="0"/>
                <a:ea typeface="MS PGothic" pitchFamily="34" charset="-128"/>
              </a:defRPr>
            </a:lvl2pPr>
            <a:lvl3pPr marL="1143000" indent="-228600">
              <a:defRPr sz="2300">
                <a:solidFill>
                  <a:schemeClr val="tx1"/>
                </a:solidFill>
                <a:latin typeface="Tahoma" pitchFamily="34" charset="0"/>
                <a:ea typeface="MS PGothic" pitchFamily="34" charset="-128"/>
              </a:defRPr>
            </a:lvl3pPr>
            <a:lvl4pPr marL="1600200" indent="-228600">
              <a:defRPr sz="2300">
                <a:solidFill>
                  <a:schemeClr val="tx1"/>
                </a:solidFill>
                <a:latin typeface="Tahoma" pitchFamily="34" charset="0"/>
                <a:ea typeface="MS PGothic" pitchFamily="34" charset="-128"/>
              </a:defRPr>
            </a:lvl4pPr>
            <a:lvl5pPr marL="2057400" indent="-228600">
              <a:defRPr sz="2300">
                <a:solidFill>
                  <a:schemeClr val="tx1"/>
                </a:solidFill>
                <a:latin typeface="Tahoma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ahoma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ahoma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ahoma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ahoma" pitchFamily="34" charset="0"/>
                <a:ea typeface="MS PGothic" pitchFamily="34" charset="-128"/>
              </a:defRPr>
            </a:lvl9pPr>
          </a:lstStyle>
          <a:p>
            <a:pPr algn="r" eaLnBrk="1" hangingPunct="1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es-ES" sz="1200" b="1" smtClean="0">
                <a:solidFill>
                  <a:prstClr val="white"/>
                </a:solidFill>
                <a:latin typeface="Arial" pitchFamily="34" charset="0"/>
              </a:rPr>
              <a:t>Training workshop on vaccines, vaccine safety and false contraindications to vaccination</a:t>
            </a:r>
          </a:p>
          <a:p>
            <a:pPr algn="r" eaLnBrk="1" hangingPunct="1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es-ES" sz="1200" smtClean="0">
                <a:solidFill>
                  <a:prstClr val="white"/>
                </a:solidFill>
                <a:latin typeface="Arial" pitchFamily="34" charset="0"/>
              </a:rPr>
              <a:t>Prof. F. Martinón-Torres / I. Rivero (Spain) / </a:t>
            </a:r>
            <a:r>
              <a:rPr lang="en-US" altLang="es-ES" sz="1200" smtClean="0">
                <a:solidFill>
                  <a:srgbClr val="00B0F0"/>
                </a:solidFill>
                <a:latin typeface="Arial" pitchFamily="34" charset="0"/>
              </a:rPr>
              <a:t>www.genvip.org</a:t>
            </a:r>
            <a:endParaRPr lang="en-US" altLang="es-ES" sz="1200" smtClean="0">
              <a:solidFill>
                <a:prstClr val="white"/>
              </a:solidFill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031838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514904" r:id="rId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400" kern="1200">
          <a:solidFill>
            <a:srgbClr val="00558F"/>
          </a:solidFill>
          <a:latin typeface="Arial" pitchFamily="34" charset="0"/>
          <a:ea typeface="MS PGothic" panose="020B0600070205080204" pitchFamily="34" charset="-128"/>
          <a:cs typeface="Arial" pitchFamily="34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400">
          <a:solidFill>
            <a:srgbClr val="00558F"/>
          </a:solidFill>
          <a:latin typeface="Arial" charset="0"/>
          <a:ea typeface="MS PGothic" panose="020B0600070205080204" pitchFamily="34" charset="-128"/>
          <a:cs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400">
          <a:solidFill>
            <a:srgbClr val="00558F"/>
          </a:solidFill>
          <a:latin typeface="Arial" charset="0"/>
          <a:ea typeface="MS PGothic" panose="020B0600070205080204" pitchFamily="34" charset="-128"/>
          <a:cs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400">
          <a:solidFill>
            <a:srgbClr val="00558F"/>
          </a:solidFill>
          <a:latin typeface="Arial" charset="0"/>
          <a:ea typeface="MS PGothic" panose="020B0600070205080204" pitchFamily="34" charset="-128"/>
          <a:cs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400">
          <a:solidFill>
            <a:srgbClr val="00558F"/>
          </a:solidFill>
          <a:latin typeface="Arial" charset="0"/>
          <a:ea typeface="MS PGothic" panose="020B0600070205080204" pitchFamily="34" charset="-128"/>
          <a:cs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rgbClr val="2C5B79"/>
          </a:solidFill>
          <a:latin typeface="Arial" charset="0"/>
          <a:cs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rgbClr val="2C5B79"/>
          </a:solidFill>
          <a:latin typeface="Arial" charset="0"/>
          <a:cs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rgbClr val="2C5B79"/>
          </a:solidFill>
          <a:latin typeface="Arial" charset="0"/>
          <a:cs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rgbClr val="2C5B79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800" kern="1200">
          <a:solidFill>
            <a:schemeClr val="tx1"/>
          </a:solidFill>
          <a:latin typeface="Arial" pitchFamily="34" charset="0"/>
          <a:ea typeface="MS PGothic" panose="020B0600070205080204" pitchFamily="34" charset="-128"/>
          <a:cs typeface="Arial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400" kern="1200">
          <a:solidFill>
            <a:schemeClr val="tx1"/>
          </a:solidFill>
          <a:latin typeface="Arial" pitchFamily="34" charset="0"/>
          <a:ea typeface="Arial" charset="0"/>
          <a:cs typeface="Arial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Arial" pitchFamily="34" charset="0"/>
          <a:ea typeface="Arial" charset="0"/>
          <a:cs typeface="Arial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kern="1200">
          <a:solidFill>
            <a:schemeClr val="tx1"/>
          </a:solidFill>
          <a:latin typeface="Arial" pitchFamily="34" charset="0"/>
          <a:ea typeface="Arial" charset="0"/>
          <a:cs typeface="Arial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kern="1200">
          <a:solidFill>
            <a:schemeClr val="tx1"/>
          </a:solidFill>
          <a:latin typeface="Arial" pitchFamily="34" charset="0"/>
          <a:ea typeface="Arial" charset="0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14350" y="274638"/>
            <a:ext cx="92583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14350" y="1600206"/>
            <a:ext cx="92583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514350" y="6356769"/>
            <a:ext cx="2400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2FDE06-80FF-4E84-BDA0-16B11B09E303}" type="datetimeFigureOut">
              <a:rPr lang="ru-RU" smtClean="0"/>
              <a:t>03.03.2020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514725" y="6356769"/>
            <a:ext cx="32575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372350" y="6356769"/>
            <a:ext cx="2400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3F9905F-235A-4678-98F8-34053C89C6F3}" type="slidenum">
              <a:rPr lang="ru-RU" smtClean="0"/>
              <a:t>‹#›</a:t>
            </a:fld>
            <a:endParaRPr lang="ru-RU"/>
          </a:p>
        </p:txBody>
      </p:sp>
      <p:pic>
        <p:nvPicPr>
          <p:cNvPr id="7" name="Picture 6" descr="Powerpoint-footer-2013.jpg"/>
          <p:cNvPicPr>
            <a:picLocks noChangeAspect="1"/>
          </p:cNvPicPr>
          <p:nvPr userDrawn="1"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6004443"/>
            <a:ext cx="8545514" cy="881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366535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514914" r:id="rId1"/>
    <p:sldLayoutId id="2147514915" r:id="rId2"/>
    <p:sldLayoutId id="2147514916" r:id="rId3"/>
    <p:sldLayoutId id="2147514917" r:id="rId4"/>
    <p:sldLayoutId id="2147514918" r:id="rId5"/>
    <p:sldLayoutId id="2147514919" r:id="rId6"/>
    <p:sldLayoutId id="2147514920" r:id="rId7"/>
    <p:sldLayoutId id="2147514921" r:id="rId8"/>
    <p:sldLayoutId id="2147514922" r:id="rId9"/>
    <p:sldLayoutId id="2147514923" r:id="rId10"/>
    <p:sldLayoutId id="2147514924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514350" y="274638"/>
            <a:ext cx="92583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514350" y="1600206"/>
            <a:ext cx="92583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514350" y="6356751"/>
            <a:ext cx="2400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7F99319B-FEDA-45DA-BF3B-CB4E0840AFFB}" type="datetimeFigureOut">
              <a:rPr lang="es-ES" smtClean="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  <a:cs typeface="+mn-cs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03/03/2020</a:t>
            </a:fld>
            <a:endParaRPr lang="es-ES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514725" y="6356751"/>
            <a:ext cx="32575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es-ES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7372350" y="6356751"/>
            <a:ext cx="2400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0A62580C-18F0-4F60-A3EA-A595AA1D7FAA}" type="slidenum">
              <a:rPr lang="es-ES" smtClean="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  <a:cs typeface="+mn-cs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es-ES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062227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514983" r:id="rId1"/>
    <p:sldLayoutId id="2147514984" r:id="rId2"/>
    <p:sldLayoutId id="2147514985" r:id="rId3"/>
    <p:sldLayoutId id="2147514986" r:id="rId4"/>
    <p:sldLayoutId id="2147514987" r:id="rId5"/>
    <p:sldLayoutId id="2147514988" r:id="rId6"/>
    <p:sldLayoutId id="2147514989" r:id="rId7"/>
    <p:sldLayoutId id="2147514990" r:id="rId8"/>
    <p:sldLayoutId id="2147514991" r:id="rId9"/>
    <p:sldLayoutId id="2147514992" r:id="rId10"/>
    <p:sldLayoutId id="2147514993" r:id="rId11"/>
  </p:sldLayoutIdLst>
  <p:transition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514350" y="274638"/>
            <a:ext cx="92583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514350" y="1600206"/>
            <a:ext cx="92583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514350" y="6356733"/>
            <a:ext cx="2400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7F99319B-FEDA-45DA-BF3B-CB4E0840AFFB}" type="datetimeFigureOut">
              <a:rPr lang="es-ES" smtClean="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  <a:cs typeface="+mn-cs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03/03/2020</a:t>
            </a:fld>
            <a:endParaRPr lang="es-ES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514725" y="6356733"/>
            <a:ext cx="32575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es-ES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7372350" y="6356733"/>
            <a:ext cx="2400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0A62580C-18F0-4F60-A3EA-A595AA1D7FAA}" type="slidenum">
              <a:rPr lang="es-ES" smtClean="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  <a:cs typeface="+mn-cs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es-ES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45959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515007" r:id="rId1"/>
    <p:sldLayoutId id="2147515008" r:id="rId2"/>
    <p:sldLayoutId id="2147515009" r:id="rId3"/>
    <p:sldLayoutId id="2147515010" r:id="rId4"/>
    <p:sldLayoutId id="2147515011" r:id="rId5"/>
    <p:sldLayoutId id="2147515012" r:id="rId6"/>
    <p:sldLayoutId id="2147515013" r:id="rId7"/>
    <p:sldLayoutId id="2147515014" r:id="rId8"/>
    <p:sldLayoutId id="2147515015" r:id="rId9"/>
    <p:sldLayoutId id="2147515016" r:id="rId10"/>
    <p:sldLayoutId id="2147515017" r:id="rId11"/>
  </p:sldLayoutIdLst>
  <p:transition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04.xml"/><Relationship Id="rId6" Type="http://schemas.openxmlformats.org/officeDocument/2006/relationships/hyperlink" Target="https://julieleask.wordpress.com/2015/05/12/improving-communication-about-vaccination-sarah/" TargetMode="External"/><Relationship Id="rId5" Type="http://schemas.openxmlformats.org/officeDocument/2006/relationships/image" Target="../media/image43.jpeg"/><Relationship Id="rId4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7.xml"/><Relationship Id="rId6" Type="http://schemas.openxmlformats.org/officeDocument/2006/relationships/image" Target="../media/image47.jpeg"/><Relationship Id="rId5" Type="http://schemas.openxmlformats.org/officeDocument/2006/relationships/image" Target="../media/image46.jpeg"/><Relationship Id="rId4" Type="http://schemas.openxmlformats.org/officeDocument/2006/relationships/image" Target="../media/image45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115.xml"/><Relationship Id="rId5" Type="http://schemas.openxmlformats.org/officeDocument/2006/relationships/image" Target="../media/image9.png"/><Relationship Id="rId4" Type="http://schemas.openxmlformats.org/officeDocument/2006/relationships/image" Target="../media/image8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6.xml"/><Relationship Id="rId5" Type="http://schemas.openxmlformats.org/officeDocument/2006/relationships/image" Target="../media/image49.jpeg"/><Relationship Id="rId4" Type="http://schemas.openxmlformats.org/officeDocument/2006/relationships/image" Target="../media/image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8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4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8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9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54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59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8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8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28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tif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88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89.xml"/><Relationship Id="rId4" Type="http://schemas.openxmlformats.org/officeDocument/2006/relationships/hyperlink" Target="http://www.genvip.org/" TargetMode="Externa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6.jpeg"/><Relationship Id="rId3" Type="http://schemas.openxmlformats.org/officeDocument/2006/relationships/image" Target="../media/image61.png"/><Relationship Id="rId7" Type="http://schemas.openxmlformats.org/officeDocument/2006/relationships/image" Target="../media/image6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88.xml"/><Relationship Id="rId6" Type="http://schemas.openxmlformats.org/officeDocument/2006/relationships/image" Target="../media/image64.png"/><Relationship Id="rId5" Type="http://schemas.openxmlformats.org/officeDocument/2006/relationships/image" Target="../media/image63.jpeg"/><Relationship Id="rId4" Type="http://schemas.openxmlformats.org/officeDocument/2006/relationships/image" Target="../media/image62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8.jpeg"/><Relationship Id="rId7" Type="http://schemas.openxmlformats.org/officeDocument/2006/relationships/image" Target="../media/image12.png"/><Relationship Id="rId12" Type="http://schemas.openxmlformats.org/officeDocument/2006/relationships/image" Target="../media/image17.emf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83.xml"/><Relationship Id="rId6" Type="http://schemas.openxmlformats.org/officeDocument/2006/relationships/image" Target="../media/image11.png"/><Relationship Id="rId11" Type="http://schemas.openxmlformats.org/officeDocument/2006/relationships/image" Target="../media/image16.png"/><Relationship Id="rId5" Type="http://schemas.openxmlformats.org/officeDocument/2006/relationships/image" Target="../media/image10.png"/><Relationship Id="rId10" Type="http://schemas.openxmlformats.org/officeDocument/2006/relationships/image" Target="../media/image15.png"/><Relationship Id="rId4" Type="http://schemas.openxmlformats.org/officeDocument/2006/relationships/image" Target="../media/image9.png"/><Relationship Id="rId9" Type="http://schemas.openxmlformats.org/officeDocument/2006/relationships/image" Target="../media/image14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whochus.sergas.es/" TargetMode="External"/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193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9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jpeg"/><Relationship Id="rId13" Type="http://schemas.openxmlformats.org/officeDocument/2006/relationships/image" Target="../media/image26.png"/><Relationship Id="rId3" Type="http://schemas.openxmlformats.org/officeDocument/2006/relationships/image" Target="../media/image8.jpeg"/><Relationship Id="rId7" Type="http://schemas.openxmlformats.org/officeDocument/2006/relationships/image" Target="../media/image20.emf"/><Relationship Id="rId12" Type="http://schemas.openxmlformats.org/officeDocument/2006/relationships/image" Target="../media/image2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9.xml"/><Relationship Id="rId6" Type="http://schemas.openxmlformats.org/officeDocument/2006/relationships/image" Target="../media/image19.png"/><Relationship Id="rId11" Type="http://schemas.openxmlformats.org/officeDocument/2006/relationships/image" Target="../media/image24.emf"/><Relationship Id="rId5" Type="http://schemas.openxmlformats.org/officeDocument/2006/relationships/image" Target="../media/image18.png"/><Relationship Id="rId10" Type="http://schemas.openxmlformats.org/officeDocument/2006/relationships/image" Target="../media/image23.emf"/><Relationship Id="rId4" Type="http://schemas.openxmlformats.org/officeDocument/2006/relationships/image" Target="../media/image9.png"/><Relationship Id="rId9" Type="http://schemas.openxmlformats.org/officeDocument/2006/relationships/image" Target="../media/image22.png"/><Relationship Id="rId14" Type="http://schemas.openxmlformats.org/officeDocument/2006/relationships/image" Target="../media/image27.em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0.xml"/><Relationship Id="rId5" Type="http://schemas.openxmlformats.org/officeDocument/2006/relationships/image" Target="../media/image28.png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jpeg"/><Relationship Id="rId13" Type="http://schemas.openxmlformats.org/officeDocument/2006/relationships/image" Target="../media/image37.jpeg"/><Relationship Id="rId3" Type="http://schemas.openxmlformats.org/officeDocument/2006/relationships/image" Target="../media/image8.jpeg"/><Relationship Id="rId7" Type="http://schemas.openxmlformats.org/officeDocument/2006/relationships/image" Target="../media/image31.jpeg"/><Relationship Id="rId12" Type="http://schemas.openxmlformats.org/officeDocument/2006/relationships/image" Target="../media/image36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1.xml"/><Relationship Id="rId6" Type="http://schemas.openxmlformats.org/officeDocument/2006/relationships/image" Target="../media/image30.jpeg"/><Relationship Id="rId11" Type="http://schemas.openxmlformats.org/officeDocument/2006/relationships/image" Target="../media/image35.jpeg"/><Relationship Id="rId5" Type="http://schemas.openxmlformats.org/officeDocument/2006/relationships/image" Target="../media/image29.jpeg"/><Relationship Id="rId10" Type="http://schemas.openxmlformats.org/officeDocument/2006/relationships/image" Target="../media/image34.png"/><Relationship Id="rId4" Type="http://schemas.openxmlformats.org/officeDocument/2006/relationships/image" Target="../media/image9.png"/><Relationship Id="rId9" Type="http://schemas.openxmlformats.org/officeDocument/2006/relationships/image" Target="../media/image33.jpeg"/><Relationship Id="rId14" Type="http://schemas.openxmlformats.org/officeDocument/2006/relationships/image" Target="../media/image3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7" Type="http://schemas.openxmlformats.org/officeDocument/2006/relationships/image" Target="../media/image41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82.xml"/><Relationship Id="rId6" Type="http://schemas.openxmlformats.org/officeDocument/2006/relationships/image" Target="../media/image40.jpeg"/><Relationship Id="rId5" Type="http://schemas.openxmlformats.org/officeDocument/2006/relationships/image" Target="../media/image39.png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93.xml"/><Relationship Id="rId5" Type="http://schemas.openxmlformats.org/officeDocument/2006/relationships/image" Target="../media/image42.png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0" name="TextBox 11"/>
          <p:cNvSpPr txBox="1">
            <a:spLocks noChangeArrowheads="1"/>
          </p:cNvSpPr>
          <p:nvPr/>
        </p:nvSpPr>
        <p:spPr bwMode="auto">
          <a:xfrm>
            <a:off x="967043" y="1430417"/>
            <a:ext cx="9062789" cy="40934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endParaRPr lang="ru-RU" sz="2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Безопасность вакцин</a:t>
            </a:r>
          </a:p>
          <a:p>
            <a:pPr algn="ctr"/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Ложные противопоказания</a:t>
            </a:r>
          </a:p>
          <a:p>
            <a:pPr algn="ctr"/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Неблагоприятные проявления после иммунизации</a:t>
            </a:r>
          </a:p>
          <a:p>
            <a:pPr algn="ctr"/>
            <a:endParaRPr lang="ru-RU" altLang="ru-RU" sz="36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>
              <a:defRPr/>
            </a:pPr>
            <a:r>
              <a:rPr lang="ru-RU" altLang="ru-RU" sz="36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д.м.н</a:t>
            </a:r>
            <a:r>
              <a:rPr lang="ru-RU" altLang="ru-RU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36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Баешева</a:t>
            </a:r>
            <a:r>
              <a:rPr lang="ru-RU" altLang="ru-RU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Д. А. </a:t>
            </a:r>
          </a:p>
          <a:p>
            <a:pPr algn="r">
              <a:defRPr/>
            </a:pPr>
            <a:r>
              <a:rPr lang="ru-RU" altLang="ru-RU" sz="1600" dirty="0">
                <a:solidFill>
                  <a:srgbClr val="002060"/>
                </a:solidFill>
                <a:latin typeface="Arial Black" pitchFamily="34" charset="0"/>
                <a:cs typeface="Times New Roman" pitchFamily="18" charset="0"/>
              </a:rPr>
              <a:t>  </a:t>
            </a: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ru-RU" dirty="0"/>
          </a:p>
          <a:p>
            <a:pPr>
              <a:defRPr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961016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Rectángulo"/>
          <p:cNvSpPr/>
          <p:nvPr/>
        </p:nvSpPr>
        <p:spPr>
          <a:xfrm>
            <a:off x="0" y="0"/>
            <a:ext cx="10287000" cy="83671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s-ES" sz="3200" dirty="0" err="1">
                <a:solidFill>
                  <a:prstClr val="white"/>
                </a:solidFill>
              </a:rPr>
              <a:t>From</a:t>
            </a:r>
            <a:r>
              <a:rPr lang="es-ES" sz="3200" dirty="0">
                <a:solidFill>
                  <a:prstClr val="white"/>
                </a:solidFill>
              </a:rPr>
              <a:t> </a:t>
            </a:r>
            <a:r>
              <a:rPr lang="es-ES" sz="3200" dirty="0" err="1">
                <a:solidFill>
                  <a:prstClr val="white"/>
                </a:solidFill>
              </a:rPr>
              <a:t>vaccine</a:t>
            </a:r>
            <a:r>
              <a:rPr lang="es-ES" sz="3200" dirty="0">
                <a:solidFill>
                  <a:prstClr val="white"/>
                </a:solidFill>
              </a:rPr>
              <a:t> safety </a:t>
            </a:r>
            <a:r>
              <a:rPr lang="es-ES" sz="3200" dirty="0" err="1">
                <a:solidFill>
                  <a:prstClr val="white"/>
                </a:solidFill>
              </a:rPr>
              <a:t>to</a:t>
            </a:r>
            <a:r>
              <a:rPr lang="es-ES" sz="3200" dirty="0">
                <a:solidFill>
                  <a:prstClr val="white"/>
                </a:solidFill>
              </a:rPr>
              <a:t> </a:t>
            </a:r>
            <a:r>
              <a:rPr lang="es-ES" sz="3200" dirty="0" err="1">
                <a:solidFill>
                  <a:prstClr val="white"/>
                </a:solidFill>
              </a:rPr>
              <a:t>vaccine</a:t>
            </a:r>
            <a:r>
              <a:rPr lang="es-ES" sz="3200" dirty="0">
                <a:solidFill>
                  <a:prstClr val="white"/>
                </a:solidFill>
              </a:rPr>
              <a:t> </a:t>
            </a:r>
            <a:r>
              <a:rPr lang="es-ES" sz="3200" dirty="0" err="1">
                <a:solidFill>
                  <a:prstClr val="white"/>
                </a:solidFill>
              </a:rPr>
              <a:t>hesitancy</a:t>
            </a:r>
            <a:endParaRPr lang="es-ES" sz="3200" dirty="0">
              <a:solidFill>
                <a:prstClr val="white"/>
              </a:solidFill>
            </a:endParaRP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es-ES" sz="3200" dirty="0">
              <a:solidFill>
                <a:prstClr val="white"/>
              </a:solidFill>
            </a:endParaRPr>
          </a:p>
        </p:txBody>
      </p:sp>
      <p:sp>
        <p:nvSpPr>
          <p:cNvPr id="3" name="2 Rectángulo"/>
          <p:cNvSpPr/>
          <p:nvPr/>
        </p:nvSpPr>
        <p:spPr>
          <a:xfrm>
            <a:off x="4050450" y="332728"/>
            <a:ext cx="4819464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sz="900" b="1" dirty="0">
                <a:solidFill>
                  <a:prstClr val="white"/>
                </a:solidFill>
                <a:latin typeface="Calibri"/>
                <a:ea typeface="+mn-ea"/>
                <a:cs typeface="+mn-cs"/>
              </a:rPr>
              <a:t>Training Course on Vaccines &amp; Vaccine Safety </a:t>
            </a:r>
          </a:p>
          <a:p>
            <a:pPr algn="r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s-ES" sz="900" b="1" dirty="0">
                <a:solidFill>
                  <a:prstClr val="white"/>
                </a:solidFill>
                <a:latin typeface="Calibri"/>
                <a:ea typeface="+mn-ea"/>
                <a:cs typeface="+mn-cs"/>
              </a:rPr>
              <a:t>Santiago de Compostela, </a:t>
            </a:r>
            <a:r>
              <a:rPr lang="es-ES" sz="900" b="1" dirty="0" err="1">
                <a:solidFill>
                  <a:prstClr val="white"/>
                </a:solidFill>
                <a:latin typeface="Calibri"/>
                <a:ea typeface="+mn-ea"/>
                <a:cs typeface="+mn-cs"/>
              </a:rPr>
              <a:t>Spain</a:t>
            </a:r>
            <a:r>
              <a:rPr lang="es-ES" sz="900" b="1" dirty="0">
                <a:solidFill>
                  <a:prstClr val="white"/>
                </a:solidFill>
                <a:latin typeface="Calibri"/>
                <a:ea typeface="+mn-ea"/>
                <a:cs typeface="+mn-cs"/>
              </a:rPr>
              <a:t> </a:t>
            </a:r>
          </a:p>
          <a:p>
            <a:pPr algn="r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s-ES" sz="900" b="1" dirty="0">
                <a:solidFill>
                  <a:prstClr val="white"/>
                </a:solidFill>
                <a:latin typeface="Calibri"/>
                <a:ea typeface="+mn-ea"/>
                <a:cs typeface="+mn-cs"/>
              </a:rPr>
              <a:t>16-18 </a:t>
            </a:r>
            <a:r>
              <a:rPr lang="es-ES" sz="900" b="1" dirty="0" err="1">
                <a:solidFill>
                  <a:prstClr val="white"/>
                </a:solidFill>
                <a:latin typeface="Calibri"/>
                <a:ea typeface="+mn-ea"/>
                <a:cs typeface="+mn-cs"/>
              </a:rPr>
              <a:t>December</a:t>
            </a:r>
            <a:r>
              <a:rPr lang="es-ES" sz="900" b="1" dirty="0">
                <a:solidFill>
                  <a:prstClr val="white"/>
                </a:solidFill>
                <a:latin typeface="Calibri"/>
                <a:ea typeface="+mn-ea"/>
                <a:cs typeface="+mn-cs"/>
              </a:rPr>
              <a:t> 2019 </a:t>
            </a: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 l="52956" t="17934" r="32869" b="65266"/>
          <a:stretch>
            <a:fillRect/>
          </a:stretch>
        </p:blipFill>
        <p:spPr bwMode="auto">
          <a:xfrm>
            <a:off x="8869914" y="0"/>
            <a:ext cx="1417086" cy="8397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CuadroTexto"/>
          <p:cNvSpPr txBox="1"/>
          <p:nvPr/>
        </p:nvSpPr>
        <p:spPr>
          <a:xfrm>
            <a:off x="0" y="6424024"/>
            <a:ext cx="10287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s-ES" sz="1200" b="1" dirty="0">
                <a:solidFill>
                  <a:srgbClr val="4BACC6">
                    <a:lumMod val="75000"/>
                  </a:srgbClr>
                </a:solidFill>
                <a:latin typeface="Calibri"/>
                <a:ea typeface="+mn-ea"/>
                <a:cs typeface="+mn-cs"/>
              </a:rPr>
              <a:t>Dra. María Fernández Prada</a:t>
            </a:r>
          </a:p>
          <a:p>
            <a:pPr algn="r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s-ES" sz="1200" b="1" dirty="0">
                <a:solidFill>
                  <a:srgbClr val="4BACC6">
                    <a:lumMod val="75000"/>
                  </a:srgbClr>
                </a:solidFill>
                <a:latin typeface="Calibri"/>
                <a:ea typeface="+mn-ea"/>
                <a:cs typeface="+mn-cs"/>
              </a:rPr>
              <a:t>Hospital Vital Álvarez </a:t>
            </a:r>
            <a:r>
              <a:rPr lang="es-ES" sz="1200" b="1" dirty="0" err="1">
                <a:solidFill>
                  <a:srgbClr val="4BACC6">
                    <a:lumMod val="75000"/>
                  </a:srgbClr>
                </a:solidFill>
                <a:latin typeface="Calibri"/>
                <a:ea typeface="+mn-ea"/>
                <a:cs typeface="+mn-cs"/>
              </a:rPr>
              <a:t>Buylla</a:t>
            </a:r>
            <a:endParaRPr lang="es-ES" sz="1200" b="1" dirty="0">
              <a:solidFill>
                <a:srgbClr val="4BACC6">
                  <a:lumMod val="75000"/>
                </a:srgbClr>
              </a:solidFill>
              <a:latin typeface="Calibri"/>
              <a:ea typeface="+mn-ea"/>
              <a:cs typeface="+mn-cs"/>
            </a:endParaRPr>
          </a:p>
        </p:txBody>
      </p:sp>
      <p:cxnSp>
        <p:nvCxnSpPr>
          <p:cNvPr id="6" name="5 Conector recto"/>
          <p:cNvCxnSpPr/>
          <p:nvPr/>
        </p:nvCxnSpPr>
        <p:spPr>
          <a:xfrm>
            <a:off x="0" y="6453336"/>
            <a:ext cx="10287000" cy="0"/>
          </a:xfrm>
          <a:prstGeom prst="line">
            <a:avLst/>
          </a:prstGeom>
          <a:ln w="19050">
            <a:solidFill>
              <a:schemeClr val="accent5">
                <a:lumMod val="7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Picture 6" descr="Resultado de imagen de twitter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74061" y="6525344"/>
            <a:ext cx="271463" cy="241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7 Rectángulo"/>
          <p:cNvSpPr/>
          <p:nvPr/>
        </p:nvSpPr>
        <p:spPr>
          <a:xfrm>
            <a:off x="0" y="6453336"/>
            <a:ext cx="1043876" cy="4154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_tradnl" sz="1050" b="1" dirty="0">
                <a:solidFill>
                  <a:srgbClr val="00B0F0"/>
                </a:solidFill>
                <a:latin typeface="Calibri"/>
                <a:ea typeface="Chocolate Covered Raindrops" pitchFamily="2" charset="0"/>
                <a:cs typeface="Times New Roman" pitchFamily="18" charset="0"/>
              </a:rPr>
              <a:t>@</a:t>
            </a:r>
            <a:r>
              <a:rPr lang="es-ES_tradnl" sz="1050" b="1" dirty="0" err="1">
                <a:solidFill>
                  <a:srgbClr val="00B0F0"/>
                </a:solidFill>
                <a:latin typeface="Calibri"/>
                <a:ea typeface="Chocolate Covered Raindrops" pitchFamily="2" charset="0"/>
                <a:cs typeface="Times New Roman" pitchFamily="18" charset="0"/>
              </a:rPr>
              <a:t>mfprada</a:t>
            </a:r>
            <a:r>
              <a:rPr lang="es-ES_tradnl" sz="1050" b="1" dirty="0">
                <a:solidFill>
                  <a:srgbClr val="00B0F0"/>
                </a:solidFill>
                <a:latin typeface="Calibri"/>
                <a:ea typeface="Chocolate Covered Raindrops" pitchFamily="2" charset="0"/>
                <a:cs typeface="Times New Roman" pitchFamily="18" charset="0"/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_tradnl" sz="1050" b="1" dirty="0">
                <a:solidFill>
                  <a:srgbClr val="00B0F0"/>
                </a:solidFill>
                <a:latin typeface="Calibri"/>
                <a:ea typeface="+mn-ea"/>
                <a:cs typeface="Times New Roman" pitchFamily="18" charset="0"/>
              </a:rPr>
              <a:t>#</a:t>
            </a:r>
            <a:r>
              <a:rPr lang="es-ES_tradnl" sz="1050" b="1" dirty="0" err="1">
                <a:solidFill>
                  <a:srgbClr val="00B0F0"/>
                </a:solidFill>
                <a:latin typeface="Calibri"/>
                <a:ea typeface="+mn-ea"/>
                <a:cs typeface="Times New Roman" pitchFamily="18" charset="0"/>
              </a:rPr>
              <a:t>VaccinesWork</a:t>
            </a:r>
            <a:endParaRPr lang="es-ES_tradnl" sz="1050" b="1" dirty="0">
              <a:solidFill>
                <a:srgbClr val="00B0F0"/>
              </a:solidFill>
              <a:latin typeface="Calibri"/>
              <a:ea typeface="+mn-ea"/>
              <a:cs typeface="Times New Roman" pitchFamily="18" charset="0"/>
            </a:endParaRPr>
          </a:p>
        </p:txBody>
      </p:sp>
      <p:pic>
        <p:nvPicPr>
          <p:cNvPr id="9" name="9 Imagen" descr="Sin título.pn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69687" b="56088"/>
          <a:stretch>
            <a:fillRect/>
          </a:stretch>
        </p:blipFill>
        <p:spPr bwMode="auto">
          <a:xfrm>
            <a:off x="7568928" y="6309320"/>
            <a:ext cx="571905" cy="4766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80293" y="1700809"/>
            <a:ext cx="6399711" cy="4434289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  <p:sp>
        <p:nvSpPr>
          <p:cNvPr id="19" name="18 Rectángulo"/>
          <p:cNvSpPr/>
          <p:nvPr/>
        </p:nvSpPr>
        <p:spPr>
          <a:xfrm>
            <a:off x="0" y="908791"/>
            <a:ext cx="10287000" cy="461665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ru-RU" sz="2400" b="1" dirty="0">
                <a:solidFill>
                  <a:srgbClr val="F79646">
                    <a:lumMod val="50000"/>
                  </a:srgbClr>
                </a:solidFill>
                <a:latin typeface="Calibri"/>
                <a:ea typeface="+mn-ea"/>
                <a:cs typeface="+mn-cs"/>
              </a:rPr>
              <a:t>Принятие вакцинации</a:t>
            </a:r>
            <a:endParaRPr lang="es-ES" sz="2400" b="1" dirty="0">
              <a:solidFill>
                <a:srgbClr val="F79646">
                  <a:lumMod val="50000"/>
                </a:srgbClr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20" name="19 Rectángulo"/>
          <p:cNvSpPr/>
          <p:nvPr/>
        </p:nvSpPr>
        <p:spPr>
          <a:xfrm>
            <a:off x="0" y="6237617"/>
            <a:ext cx="9923031" cy="2000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sz="700" dirty="0" err="1">
                <a:solidFill>
                  <a:prstClr val="black"/>
                </a:solidFill>
                <a:latin typeface="Calibri"/>
                <a:ea typeface="+mn-ea"/>
                <a:cs typeface="+mn-cs"/>
              </a:rPr>
              <a:t>Leask</a:t>
            </a:r>
            <a:r>
              <a:rPr lang="en-US" sz="700" dirty="0">
                <a:solidFill>
                  <a:prstClr val="black"/>
                </a:solidFill>
                <a:latin typeface="Calibri"/>
                <a:ea typeface="+mn-ea"/>
                <a:cs typeface="+mn-cs"/>
              </a:rPr>
              <a:t>, J. (2015, May 12). Improving communication about vaccination – “SARAH.” [Blog post]. </a:t>
            </a:r>
            <a:r>
              <a:rPr lang="en-US" sz="700" dirty="0">
                <a:solidFill>
                  <a:prstClr val="black"/>
                </a:solidFill>
                <a:latin typeface="Calibri"/>
                <a:ea typeface="+mn-ea"/>
                <a:cs typeface="+mn-cs"/>
                <a:hlinkClick r:id="rId6"/>
              </a:rPr>
              <a:t>https://julieleask.wordpress.com/2015/05/12/improving-communication-about-vaccination-sarah/</a:t>
            </a:r>
            <a:r>
              <a:rPr lang="en-US" sz="700" dirty="0">
                <a:solidFill>
                  <a:prstClr val="black"/>
                </a:solidFill>
                <a:latin typeface="Calibri"/>
                <a:ea typeface="+mn-ea"/>
                <a:cs typeface="+mn-cs"/>
              </a:rPr>
              <a:t>. Accessed 02 Dec 2019</a:t>
            </a:r>
            <a:endParaRPr lang="es-ES" sz="700" dirty="0">
              <a:solidFill>
                <a:prstClr val="black"/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21" name="20 Rectángulo"/>
          <p:cNvSpPr/>
          <p:nvPr/>
        </p:nvSpPr>
        <p:spPr>
          <a:xfrm>
            <a:off x="201951" y="1556832"/>
            <a:ext cx="3726414" cy="1938992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ru-RU" sz="2000" b="1" dirty="0">
                <a:solidFill>
                  <a:srgbClr val="9BBB59">
                    <a:lumMod val="50000"/>
                  </a:srgbClr>
                </a:solidFill>
                <a:latin typeface="Calibri"/>
                <a:ea typeface="+mn-ea"/>
                <a:cs typeface="+mn-cs"/>
              </a:rPr>
              <a:t>Таким образом, недоверие к вакцинам следует рассматривать не в параметрах «белое – черное», а как целый спектр убеждений и беспокойств родителей</a:t>
            </a:r>
            <a:endParaRPr lang="es-ES" sz="2000" b="1" dirty="0">
              <a:solidFill>
                <a:srgbClr val="9BBB59">
                  <a:lumMod val="50000"/>
                </a:srgbClr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14" name="1 Rectángulo"/>
          <p:cNvSpPr/>
          <p:nvPr/>
        </p:nvSpPr>
        <p:spPr>
          <a:xfrm>
            <a:off x="0" y="0"/>
            <a:ext cx="8869914" cy="83671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ru-RU" sz="3200" dirty="0">
                <a:solidFill>
                  <a:prstClr val="white"/>
                </a:solidFill>
              </a:rPr>
              <a:t>От безопасности вакцин до недоверия к вакцинам</a:t>
            </a:r>
            <a:endParaRPr lang="es-ES" sz="3200" dirty="0">
              <a:solidFill>
                <a:prstClr val="white"/>
              </a:solidFill>
            </a:endParaRPr>
          </a:p>
        </p:txBody>
      </p:sp>
      <p:sp>
        <p:nvSpPr>
          <p:cNvPr id="15" name="2 Rectángulo"/>
          <p:cNvSpPr/>
          <p:nvPr/>
        </p:nvSpPr>
        <p:spPr>
          <a:xfrm>
            <a:off x="4009374" y="332728"/>
            <a:ext cx="4819464" cy="507831"/>
          </a:xfrm>
          <a:prstGeom prst="rect">
            <a:avLst/>
          </a:prstGeom>
          <a:solidFill>
            <a:srgbClr val="31859C"/>
          </a:solidFill>
        </p:spPr>
        <p:txBody>
          <a:bodyPr wrap="square">
            <a:spAutoFit/>
          </a:bodyPr>
          <a:lstStyle/>
          <a:p>
            <a:pPr algn="r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ru-RU" sz="900" b="1" dirty="0">
                <a:solidFill>
                  <a:prstClr val="white"/>
                </a:solidFill>
                <a:latin typeface="Calibri"/>
                <a:ea typeface="+mn-ea"/>
                <a:cs typeface="+mn-cs"/>
              </a:rPr>
              <a:t>Учебный курс по вакцинам и безопасности вакцин</a:t>
            </a:r>
            <a:endParaRPr lang="en-US" sz="900" b="1" dirty="0">
              <a:solidFill>
                <a:prstClr val="white"/>
              </a:solidFill>
              <a:latin typeface="Calibri"/>
              <a:ea typeface="+mn-ea"/>
              <a:cs typeface="+mn-cs"/>
            </a:endParaRPr>
          </a:p>
          <a:p>
            <a:pPr algn="r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ru-RU" sz="900" b="1" dirty="0">
                <a:solidFill>
                  <a:prstClr val="white"/>
                </a:solidFill>
                <a:latin typeface="Calibri"/>
                <a:ea typeface="+mn-ea"/>
                <a:cs typeface="+mn-cs"/>
              </a:rPr>
              <a:t>Сантьяго-де-Компостела, Испания</a:t>
            </a:r>
            <a:endParaRPr lang="es-ES" sz="900" b="1" dirty="0">
              <a:solidFill>
                <a:prstClr val="white"/>
              </a:solidFill>
              <a:latin typeface="Calibri"/>
              <a:ea typeface="+mn-ea"/>
              <a:cs typeface="+mn-cs"/>
            </a:endParaRPr>
          </a:p>
          <a:p>
            <a:pPr algn="r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s-ES" sz="900" b="1" dirty="0">
                <a:solidFill>
                  <a:prstClr val="white"/>
                </a:solidFill>
                <a:latin typeface="Calibri"/>
                <a:ea typeface="+mn-ea"/>
                <a:cs typeface="+mn-cs"/>
              </a:rPr>
              <a:t>16-18 </a:t>
            </a:r>
            <a:r>
              <a:rPr lang="ru-RU" sz="900" b="1" dirty="0">
                <a:solidFill>
                  <a:prstClr val="white"/>
                </a:solidFill>
                <a:latin typeface="Calibri"/>
                <a:ea typeface="+mn-ea"/>
                <a:cs typeface="+mn-cs"/>
              </a:rPr>
              <a:t>декабря</a:t>
            </a:r>
            <a:r>
              <a:rPr lang="es-ES" sz="900" b="1" dirty="0">
                <a:solidFill>
                  <a:prstClr val="white"/>
                </a:solidFill>
                <a:latin typeface="Calibri"/>
                <a:ea typeface="+mn-ea"/>
                <a:cs typeface="+mn-cs"/>
              </a:rPr>
              <a:t> 2019</a:t>
            </a:r>
            <a:r>
              <a:rPr lang="ru-RU" sz="900" b="1" dirty="0">
                <a:solidFill>
                  <a:prstClr val="white"/>
                </a:solidFill>
                <a:latin typeface="Calibri"/>
                <a:ea typeface="+mn-ea"/>
                <a:cs typeface="+mn-cs"/>
              </a:rPr>
              <a:t> г.</a:t>
            </a:r>
            <a:r>
              <a:rPr lang="es-ES" sz="900" b="1" dirty="0">
                <a:solidFill>
                  <a:prstClr val="white"/>
                </a:solidFill>
                <a:latin typeface="Calibri"/>
                <a:ea typeface="+mn-ea"/>
                <a:cs typeface="+mn-cs"/>
              </a:rPr>
              <a:t> 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8221842" y="1812946"/>
            <a:ext cx="1701189" cy="60016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ru-RU" sz="1100" b="1" dirty="0">
                <a:solidFill>
                  <a:prstClr val="black"/>
                </a:solidFill>
                <a:latin typeface="Calibri"/>
                <a:ea typeface="+mn-ea"/>
                <a:cs typeface="+mn-cs"/>
              </a:rPr>
              <a:t>Никогда не прививались или прекратили прививаться</a:t>
            </a:r>
            <a:endParaRPr lang="ru-RU" sz="1050" b="1" i="1" dirty="0">
              <a:solidFill>
                <a:prstClr val="black"/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8221842" y="2855753"/>
            <a:ext cx="1701189" cy="26161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ru-RU" sz="1100" b="1" dirty="0">
                <a:solidFill>
                  <a:prstClr val="black"/>
                </a:solidFill>
                <a:latin typeface="Calibri"/>
                <a:ea typeface="+mn-ea"/>
                <a:cs typeface="+mn-cs"/>
              </a:rPr>
              <a:t>Частичная вакцинация</a:t>
            </a:r>
            <a:endParaRPr lang="ru-RU" sz="1050" b="1" i="1" dirty="0">
              <a:solidFill>
                <a:prstClr val="black"/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8302851" y="4631094"/>
            <a:ext cx="1701189" cy="26161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ru-RU" sz="1100" b="1" dirty="0">
                <a:solidFill>
                  <a:prstClr val="black"/>
                </a:solidFill>
                <a:latin typeface="Calibri"/>
                <a:ea typeface="+mn-ea"/>
                <a:cs typeface="+mn-cs"/>
              </a:rPr>
              <a:t>Полная вакцинация</a:t>
            </a:r>
            <a:endParaRPr lang="ru-RU" sz="1050" b="1" i="1" dirty="0">
              <a:solidFill>
                <a:prstClr val="black"/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5252261" y="2159594"/>
            <a:ext cx="943673" cy="323165"/>
          </a:xfrm>
          <a:prstGeom prst="rect">
            <a:avLst/>
          </a:prstGeom>
          <a:solidFill>
            <a:srgbClr val="DADBF7"/>
          </a:solidFill>
        </p:spPr>
        <p:txBody>
          <a:bodyPr wrap="square" lIns="0" tIns="0" rIns="0" bIns="0" rtlCol="0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ru-RU" sz="1100" b="1" dirty="0">
                <a:solidFill>
                  <a:prstClr val="black"/>
                </a:solidFill>
                <a:latin typeface="Calibri"/>
                <a:ea typeface="+mn-ea"/>
                <a:cs typeface="+mn-cs"/>
              </a:rPr>
              <a:t>Отрицающие</a:t>
            </a:r>
            <a:endParaRPr lang="ru-RU" sz="1000" b="1" dirty="0">
              <a:solidFill>
                <a:prstClr val="black"/>
              </a:solidFill>
              <a:latin typeface="Calibri"/>
              <a:ea typeface="+mn-ea"/>
              <a:cs typeface="+mn-cs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ru-RU" sz="1000" i="1" dirty="0">
                <a:solidFill>
                  <a:prstClr val="black"/>
                </a:solidFill>
                <a:latin typeface="Calibri"/>
                <a:ea typeface="+mn-ea"/>
                <a:cs typeface="+mn-cs"/>
              </a:rPr>
              <a:t>...все вакцины</a:t>
            </a:r>
            <a:endParaRPr lang="ru-RU" sz="900" i="1" dirty="0">
              <a:solidFill>
                <a:prstClr val="black"/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4869128" y="2708920"/>
            <a:ext cx="1570516" cy="784830"/>
          </a:xfrm>
          <a:prstGeom prst="rect">
            <a:avLst/>
          </a:prstGeom>
          <a:solidFill>
            <a:srgbClr val="DADBF7"/>
          </a:solidFill>
        </p:spPr>
        <p:txBody>
          <a:bodyPr wrap="square" lIns="0" tIns="0" rIns="0" bIns="0" rtlCol="0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ru-RU" sz="1100" b="1" dirty="0">
                <a:solidFill>
                  <a:prstClr val="black"/>
                </a:solidFill>
                <a:latin typeface="Calibri"/>
                <a:ea typeface="+mn-ea"/>
                <a:cs typeface="+mn-cs"/>
              </a:rPr>
              <a:t>Поздно/ селективно прививающие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ru-RU" sz="1000" i="1" dirty="0">
                <a:solidFill>
                  <a:prstClr val="black"/>
                </a:solidFill>
                <a:latin typeface="Calibri"/>
                <a:ea typeface="+mn-ea"/>
                <a:cs typeface="+mn-cs"/>
              </a:rPr>
              <a:t>Выбирают лучшее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ru-RU" sz="1000" i="1" dirty="0">
                <a:solidFill>
                  <a:prstClr val="black"/>
                </a:solidFill>
                <a:latin typeface="Calibri"/>
                <a:ea typeface="+mn-ea"/>
                <a:cs typeface="+mn-cs"/>
              </a:rPr>
              <a:t>Ищут информацию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ru-RU" sz="900" i="1" dirty="0">
              <a:solidFill>
                <a:prstClr val="black"/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4961515" y="3682515"/>
            <a:ext cx="1397201" cy="477054"/>
          </a:xfrm>
          <a:prstGeom prst="rect">
            <a:avLst/>
          </a:prstGeom>
          <a:solidFill>
            <a:srgbClr val="DADBF7"/>
          </a:solidFill>
        </p:spPr>
        <p:txBody>
          <a:bodyPr wrap="square" lIns="0" tIns="0" rIns="0" bIns="0" rtlCol="0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ru-RU" sz="1100" b="1" dirty="0">
                <a:solidFill>
                  <a:prstClr val="black"/>
                </a:solidFill>
                <a:latin typeface="Calibri"/>
                <a:ea typeface="+mn-ea"/>
                <a:cs typeface="+mn-cs"/>
              </a:rPr>
              <a:t>Сомневающиеся</a:t>
            </a:r>
            <a:endParaRPr lang="ru-RU" sz="1000" b="1" dirty="0">
              <a:solidFill>
                <a:prstClr val="black"/>
              </a:solidFill>
              <a:latin typeface="Calibri"/>
              <a:ea typeface="+mn-ea"/>
              <a:cs typeface="+mn-cs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ru-RU" sz="1000" i="1" dirty="0">
                <a:solidFill>
                  <a:prstClr val="black"/>
                </a:solidFill>
                <a:latin typeface="Calibri"/>
                <a:ea typeface="+mn-ea"/>
                <a:cs typeface="+mn-cs"/>
              </a:rPr>
              <a:t>.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ru-RU" sz="1000" i="1" dirty="0">
                <a:solidFill>
                  <a:prstClr val="black"/>
                </a:solidFill>
                <a:latin typeface="Calibri"/>
                <a:ea typeface="+mn-ea"/>
                <a:cs typeface="+mn-cs"/>
              </a:rPr>
              <a:t>Много беспокойств</a:t>
            </a:r>
            <a:endParaRPr lang="ru-RU" sz="900" i="1" dirty="0">
              <a:solidFill>
                <a:prstClr val="black"/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4869128" y="4354888"/>
            <a:ext cx="1570516" cy="646331"/>
          </a:xfrm>
          <a:prstGeom prst="rect">
            <a:avLst/>
          </a:prstGeom>
          <a:solidFill>
            <a:srgbClr val="DADBF7"/>
          </a:solidFill>
        </p:spPr>
        <p:txBody>
          <a:bodyPr wrap="square" lIns="0" tIns="0" rIns="0" bIns="0" rtlCol="0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ru-RU" sz="1100" b="1" dirty="0">
                <a:solidFill>
                  <a:prstClr val="black"/>
                </a:solidFill>
                <a:latin typeface="Calibri"/>
                <a:ea typeface="+mn-ea"/>
                <a:cs typeface="+mn-cs"/>
              </a:rPr>
              <a:t>Осторожно принимающие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ru-RU" sz="1000" i="1" dirty="0">
                <a:solidFill>
                  <a:prstClr val="black"/>
                </a:solidFill>
                <a:latin typeface="Calibri"/>
                <a:ea typeface="+mn-ea"/>
                <a:cs typeface="+mn-cs"/>
              </a:rPr>
              <a:t>Некоторые беспокойства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ru-RU" sz="1000" i="1" dirty="0">
                <a:solidFill>
                  <a:prstClr val="black"/>
                </a:solidFill>
                <a:latin typeface="Calibri"/>
                <a:ea typeface="+mn-ea"/>
                <a:cs typeface="+mn-cs"/>
              </a:rPr>
              <a:t>Надеются на лучшее</a:t>
            </a:r>
            <a:endParaRPr lang="ru-RU" sz="900" i="1" dirty="0">
              <a:solidFill>
                <a:prstClr val="black"/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4548013" y="5391660"/>
            <a:ext cx="2296676" cy="323165"/>
          </a:xfrm>
          <a:prstGeom prst="rect">
            <a:avLst/>
          </a:prstGeom>
          <a:solidFill>
            <a:srgbClr val="DADBF7"/>
          </a:solidFill>
        </p:spPr>
        <p:txBody>
          <a:bodyPr wrap="square" lIns="0" tIns="0" rIns="0" bIns="0" rtlCol="0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ru-RU" sz="1100" b="1" dirty="0">
                <a:solidFill>
                  <a:prstClr val="black"/>
                </a:solidFill>
                <a:latin typeface="Calibri"/>
                <a:ea typeface="+mn-ea"/>
                <a:cs typeface="+mn-cs"/>
              </a:rPr>
              <a:t>Бесспорно принимающие</a:t>
            </a:r>
            <a:endParaRPr lang="ru-RU" sz="1000" i="1" dirty="0">
              <a:solidFill>
                <a:prstClr val="black"/>
              </a:solidFill>
              <a:latin typeface="Calibri"/>
              <a:ea typeface="+mn-ea"/>
              <a:cs typeface="+mn-cs"/>
            </a:endParaRP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ru-RU" sz="1000" i="1" dirty="0">
                <a:solidFill>
                  <a:prstClr val="black"/>
                </a:solidFill>
                <a:latin typeface="Calibri"/>
                <a:ea typeface="+mn-ea"/>
                <a:cs typeface="+mn-cs"/>
              </a:rPr>
              <a:t>Не задают вопросов, не беспокоятся</a:t>
            </a:r>
            <a:endParaRPr lang="ru-RU" sz="900" i="1" dirty="0">
              <a:solidFill>
                <a:prstClr val="black"/>
              </a:solidFill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64451917"/>
      </p:ext>
    </p:extLst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15419" y="165106"/>
            <a:ext cx="8119821" cy="676275"/>
          </a:xfrm>
        </p:spPr>
        <p:txBody>
          <a:bodyPr/>
          <a:lstStyle/>
          <a:p>
            <a:r>
              <a:rPr lang="ru-RU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Эволюция разработки и производства вакцин</a:t>
            </a:r>
            <a:endParaRPr lang="ru-RU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47665F7-8044-4F5F-96C6-03982A5E8ADA}" type="slidenum">
              <a:rPr lang="en-US" smtClean="0"/>
              <a:pPr>
                <a:defRPr/>
              </a:pPr>
              <a:t>11</a:t>
            </a:fld>
            <a:endParaRPr lang="en-US"/>
          </a:p>
        </p:txBody>
      </p:sp>
      <p:pic>
        <p:nvPicPr>
          <p:cNvPr id="5" name="Picture 2" descr="Impfgeschichte Massenimpfung"/>
          <p:cNvPicPr>
            <a:picLocks noChangeAspect="1" noChangeArrowheads="1"/>
          </p:cNvPicPr>
          <p:nvPr/>
        </p:nvPicPr>
        <p:blipFill>
          <a:blip r:embed="rId3" cstate="print"/>
          <a:srcRect l="459" t="488" r="861" b="9370"/>
          <a:stretch>
            <a:fillRect/>
          </a:stretch>
        </p:blipFill>
        <p:spPr bwMode="auto">
          <a:xfrm>
            <a:off x="196708" y="1062319"/>
            <a:ext cx="4434083" cy="2564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4" descr="C:\Documents and Settings\Administrateur\Bureau\Quentin\Joe Schmitt\recu\visuels\13v Buffer Preparation Vessel resize.jpg"/>
          <p:cNvPicPr>
            <a:picLocks noChangeAspect="1" noChangeArrowheads="1"/>
          </p:cNvPicPr>
          <p:nvPr/>
        </p:nvPicPr>
        <p:blipFill>
          <a:blip r:embed="rId4" cstate="print"/>
          <a:srcRect t="17610" b="39810"/>
          <a:stretch>
            <a:fillRect/>
          </a:stretch>
        </p:blipFill>
        <p:spPr bwMode="auto">
          <a:xfrm>
            <a:off x="5516321" y="1071755"/>
            <a:ext cx="4543928" cy="2580689"/>
          </a:xfrm>
          <a:prstGeom prst="rect">
            <a:avLst/>
          </a:prstGeom>
          <a:noFill/>
          <a:effectLst>
            <a:outerShdw blurRad="177800" algn="ctr" rotWithShape="0">
              <a:prstClr val="black">
                <a:alpha val="40000"/>
              </a:prstClr>
            </a:outerShdw>
          </a:effectLst>
        </p:spPr>
      </p:pic>
      <p:sp>
        <p:nvSpPr>
          <p:cNvPr id="7" name="Стрелка вправо 6"/>
          <p:cNvSpPr/>
          <p:nvPr/>
        </p:nvSpPr>
        <p:spPr bwMode="auto">
          <a:xfrm>
            <a:off x="4772027" y="1620371"/>
            <a:ext cx="614363" cy="1536700"/>
          </a:xfrm>
          <a:prstGeom prst="righ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ru-RU" sz="2400" b="1" smtClean="0">
              <a:solidFill>
                <a:prstClr val="black"/>
              </a:solidFill>
              <a:latin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25299" y="3630706"/>
            <a:ext cx="969869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 smtClean="0">
                <a:solidFill>
                  <a:prstClr val="black"/>
                </a:solidFill>
                <a:latin typeface="Calibri"/>
              </a:rPr>
              <a:t>От нестерильных неконтролируемых условий к высочайшим стандартам производства</a:t>
            </a:r>
          </a:p>
          <a:p>
            <a:pPr algn="ctr"/>
            <a:endParaRPr lang="ru-RU" sz="1200" dirty="0" smtClean="0">
              <a:solidFill>
                <a:prstClr val="black"/>
              </a:solidFill>
              <a:latin typeface="Calibri"/>
            </a:endParaRPr>
          </a:p>
          <a:p>
            <a:pPr algn="ctr"/>
            <a:r>
              <a:rPr lang="ru-RU" sz="1400" dirty="0" smtClean="0">
                <a:solidFill>
                  <a:prstClr val="black"/>
                </a:solidFill>
                <a:latin typeface="Calibri"/>
              </a:rPr>
              <a:t>От опытов по оспопрививанию к контролируемым масштабным исследованиям </a:t>
            </a:r>
            <a:endParaRPr lang="ru-RU" sz="1400" dirty="0">
              <a:solidFill>
                <a:prstClr val="black"/>
              </a:solidFill>
              <a:latin typeface="Calibri"/>
            </a:endParaRPr>
          </a:p>
        </p:txBody>
      </p:sp>
      <p:pic>
        <p:nvPicPr>
          <p:cNvPr id="9" name="Рисунок 8" descr="Дженнер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83356" y="4317365"/>
            <a:ext cx="3541197" cy="2379685"/>
          </a:xfrm>
          <a:prstGeom prst="rect">
            <a:avLst/>
          </a:prstGeom>
        </p:spPr>
      </p:pic>
      <p:pic>
        <p:nvPicPr>
          <p:cNvPr id="10" name="Рисунок 9" descr="Clinical Operations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570574" y="4338076"/>
            <a:ext cx="4716426" cy="2345112"/>
          </a:xfrm>
          <a:prstGeom prst="rect">
            <a:avLst/>
          </a:prstGeom>
        </p:spPr>
      </p:pic>
      <p:sp>
        <p:nvSpPr>
          <p:cNvPr id="11" name="Стрелка вправо 10"/>
          <p:cNvSpPr/>
          <p:nvPr/>
        </p:nvSpPr>
        <p:spPr bwMode="auto">
          <a:xfrm>
            <a:off x="4822454" y="4596653"/>
            <a:ext cx="614363" cy="1536700"/>
          </a:xfrm>
          <a:prstGeom prst="righ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ru-RU" sz="2400" b="1" smtClean="0">
              <a:solidFill>
                <a:prstClr val="black"/>
              </a:solidFill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070625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Content Placeholder 2"/>
          <p:cNvSpPr>
            <a:spLocks noGrp="1"/>
          </p:cNvSpPr>
          <p:nvPr>
            <p:ph idx="1"/>
          </p:nvPr>
        </p:nvSpPr>
        <p:spPr>
          <a:xfrm>
            <a:off x="282183" y="1196976"/>
            <a:ext cx="10004822" cy="4568825"/>
          </a:xfrm>
        </p:spPr>
        <p:txBody>
          <a:bodyPr/>
          <a:lstStyle/>
          <a:p>
            <a:r>
              <a:rPr lang="ru-RU" dirty="0" smtClean="0"/>
              <a:t>До</a:t>
            </a:r>
            <a:r>
              <a:rPr lang="en-US" dirty="0" smtClean="0"/>
              <a:t>-</a:t>
            </a:r>
            <a:r>
              <a:rPr lang="ru-RU" dirty="0" smtClean="0"/>
              <a:t>регистрационные исследования</a:t>
            </a:r>
          </a:p>
          <a:p>
            <a:pPr lvl="1"/>
            <a:r>
              <a:rPr lang="ru-RU" dirty="0" smtClean="0"/>
              <a:t>пре</a:t>
            </a:r>
            <a:r>
              <a:rPr lang="en-US" dirty="0" smtClean="0"/>
              <a:t>-</a:t>
            </a:r>
            <a:r>
              <a:rPr lang="ru-RU" dirty="0" smtClean="0"/>
              <a:t>клинические</a:t>
            </a:r>
          </a:p>
          <a:p>
            <a:pPr lvl="1"/>
            <a:r>
              <a:rPr lang="ru-RU" dirty="0" smtClean="0"/>
              <a:t>клинические</a:t>
            </a:r>
            <a:endParaRPr lang="lt-LT" dirty="0" smtClean="0"/>
          </a:p>
          <a:p>
            <a:r>
              <a:rPr lang="ru-RU" dirty="0" smtClean="0"/>
              <a:t>Национальная регистрация</a:t>
            </a:r>
            <a:endParaRPr lang="lt-LT" dirty="0" smtClean="0"/>
          </a:p>
          <a:p>
            <a:r>
              <a:rPr lang="ru-RU" dirty="0" smtClean="0"/>
              <a:t>Международная регистрация</a:t>
            </a:r>
            <a:endParaRPr lang="lt-LT" dirty="0" smtClean="0"/>
          </a:p>
          <a:p>
            <a:r>
              <a:rPr lang="ru-RU" dirty="0" smtClean="0"/>
              <a:t>Регистрация международных организаций - ВОЗ</a:t>
            </a:r>
            <a:r>
              <a:rPr lang="lt-LT" dirty="0" smtClean="0"/>
              <a:t>, UNICEF, </a:t>
            </a:r>
            <a:r>
              <a:rPr lang="lt-LT" dirty="0" err="1" smtClean="0"/>
              <a:t>Bill</a:t>
            </a:r>
            <a:r>
              <a:rPr lang="lt-LT" dirty="0" smtClean="0"/>
              <a:t> </a:t>
            </a:r>
            <a:r>
              <a:rPr lang="lt-LT" dirty="0" err="1" smtClean="0"/>
              <a:t>Gate</a:t>
            </a:r>
            <a:r>
              <a:rPr lang="en-US" dirty="0" smtClean="0"/>
              <a:t>’s</a:t>
            </a:r>
            <a:r>
              <a:rPr lang="lt-LT" dirty="0" smtClean="0"/>
              <a:t> </a:t>
            </a:r>
            <a:r>
              <a:rPr lang="lt-LT" dirty="0" err="1" smtClean="0"/>
              <a:t>foundation</a:t>
            </a:r>
            <a:r>
              <a:rPr lang="lt-LT" dirty="0" smtClean="0"/>
              <a:t> </a:t>
            </a:r>
            <a:r>
              <a:rPr lang="ru-RU" dirty="0" smtClean="0"/>
              <a:t>и другие</a:t>
            </a:r>
          </a:p>
          <a:p>
            <a:r>
              <a:rPr lang="ru-RU" dirty="0" smtClean="0"/>
              <a:t>Наблюдение за качеством после регистрации</a:t>
            </a:r>
            <a:endParaRPr lang="lt-LT" dirty="0" smtClean="0"/>
          </a:p>
        </p:txBody>
      </p:sp>
      <p:sp>
        <p:nvSpPr>
          <p:cNvPr id="10243" name="Title 3"/>
          <p:cNvSpPr>
            <a:spLocks noGrp="1"/>
          </p:cNvSpPr>
          <p:nvPr>
            <p:ph type="title"/>
          </p:nvPr>
        </p:nvSpPr>
        <p:spPr>
          <a:xfrm>
            <a:off x="0" y="0"/>
            <a:ext cx="10287000" cy="1341438"/>
          </a:xfrm>
        </p:spPr>
        <p:txBody>
          <a:bodyPr/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вакцин строго регламентировано документами</a:t>
            </a:r>
            <a:endParaRPr lang="lt-LT" sz="4000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919711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6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92E6F1-D199-4999-9E28-8B8A076B68F3}" type="slidenum">
              <a:rPr lang="en-GB" altLang="es-ES"/>
              <a:pPr/>
              <a:t>13</a:t>
            </a:fld>
            <a:endParaRPr lang="en-GB" altLang="es-ES"/>
          </a:p>
        </p:txBody>
      </p:sp>
      <p:sp>
        <p:nvSpPr>
          <p:cNvPr id="3" name="2 Rectángulo"/>
          <p:cNvSpPr/>
          <p:nvPr/>
        </p:nvSpPr>
        <p:spPr>
          <a:xfrm>
            <a:off x="174955" y="116630"/>
            <a:ext cx="900118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MS PGothic" pitchFamily="34" charset="-128"/>
                <a:cs typeface="Times New Roman" panose="02020603050405020304" pitchFamily="18" charset="0"/>
              </a:rPr>
              <a:t>НАЦИОНАЛЬНЫЙ КОНТРОЛЬНЫЙ ОРГАН (НКО)</a:t>
            </a:r>
            <a:endParaRPr lang="es-ES" sz="2800" dirty="0" smtClean="0">
              <a:solidFill>
                <a:srgbClr val="FF0000"/>
              </a:solidFill>
              <a:latin typeface="Times New Roman" panose="02020603050405020304" pitchFamily="18" charset="0"/>
              <a:ea typeface="MS PGothic" pitchFamily="34" charset="-128"/>
              <a:cs typeface="Times New Roman" panose="02020603050405020304" pitchFamily="18" charset="0"/>
            </a:endParaRPr>
          </a:p>
        </p:txBody>
      </p:sp>
      <p:sp>
        <p:nvSpPr>
          <p:cNvPr id="4" name="3 Rectángulo"/>
          <p:cNvSpPr/>
          <p:nvPr/>
        </p:nvSpPr>
        <p:spPr>
          <a:xfrm>
            <a:off x="726583" y="1275874"/>
            <a:ext cx="8856984" cy="446276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solidFill>
                  <a:prstClr val="black"/>
                </a:solidFill>
                <a:latin typeface="Tahoma" pitchFamily="34" charset="0"/>
                <a:ea typeface="MS PGothic" pitchFamily="34" charset="-128"/>
                <a:cs typeface="+mn-cs"/>
              </a:rPr>
              <a:t>Безопасность вакцин – сфера </a:t>
            </a:r>
            <a:r>
              <a:rPr lang="ru-RU" dirty="0" smtClean="0">
                <a:solidFill>
                  <a:prstClr val="black"/>
                </a:solidFill>
              </a:rPr>
              <a:t>ответственности </a:t>
            </a:r>
            <a:r>
              <a:rPr lang="ru-RU" dirty="0" smtClean="0">
                <a:solidFill>
                  <a:prstClr val="black"/>
                </a:solidFill>
                <a:latin typeface="Tahoma" pitchFamily="34" charset="0"/>
                <a:ea typeface="MS PGothic" pitchFamily="34" charset="-128"/>
                <a:cs typeface="+mn-cs"/>
              </a:rPr>
              <a:t>НКО</a:t>
            </a:r>
            <a:endParaRPr lang="es-ES" dirty="0" smtClean="0">
              <a:solidFill>
                <a:prstClr val="black"/>
              </a:solidFill>
              <a:latin typeface="Tahoma" pitchFamily="34" charset="0"/>
              <a:ea typeface="MS PGothic" pitchFamily="34" charset="-128"/>
              <a:cs typeface="+mn-cs"/>
            </a:endParaRPr>
          </a:p>
        </p:txBody>
      </p:sp>
      <p:sp>
        <p:nvSpPr>
          <p:cNvPr id="5" name="4 Rectángulo"/>
          <p:cNvSpPr/>
          <p:nvPr/>
        </p:nvSpPr>
        <p:spPr>
          <a:xfrm>
            <a:off x="679006" y="1834686"/>
            <a:ext cx="8952131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buFont typeface="Wingdings" panose="05000000000000000000" pitchFamily="2" charset="2"/>
              <a:buChar char="ü"/>
            </a:pPr>
            <a:r>
              <a:rPr lang="ru-RU" sz="2000" b="1" dirty="0" smtClean="0">
                <a:solidFill>
                  <a:prstClr val="black"/>
                </a:solidFill>
                <a:latin typeface="Calibri"/>
                <a:ea typeface="MS PGothic" pitchFamily="34" charset="-128"/>
                <a:cs typeface="+mn-cs"/>
              </a:rPr>
              <a:t>Во всех странах должны быть созданы НКО, </a:t>
            </a:r>
            <a:r>
              <a:rPr lang="ru-RU" sz="2000" dirty="0" smtClean="0">
                <a:solidFill>
                  <a:prstClr val="black"/>
                </a:solidFill>
                <a:latin typeface="Calibri"/>
                <a:ea typeface="MS PGothic" pitchFamily="34" charset="-128"/>
                <a:cs typeface="+mn-cs"/>
              </a:rPr>
              <a:t>которые обеспечивают </a:t>
            </a:r>
            <a:r>
              <a:rPr lang="ru-RU" sz="2000" b="1" dirty="0" smtClean="0">
                <a:solidFill>
                  <a:prstClr val="black"/>
                </a:solidFill>
                <a:latin typeface="Calibri"/>
                <a:ea typeface="MS PGothic" pitchFamily="34" charset="-128"/>
                <a:cs typeface="+mn-cs"/>
              </a:rPr>
              <a:t>безопасность, эффективность и надлежащее качество</a:t>
            </a:r>
            <a:r>
              <a:rPr lang="ru-RU" sz="2000" dirty="0" smtClean="0">
                <a:solidFill>
                  <a:prstClr val="black"/>
                </a:solidFill>
                <a:latin typeface="Calibri"/>
                <a:ea typeface="MS PGothic" pitchFamily="34" charset="-128"/>
                <a:cs typeface="+mn-cs"/>
              </a:rPr>
              <a:t> всех лекарственных средств, используемых в стране, включая вакцины</a:t>
            </a:r>
            <a:endParaRPr lang="en-US" sz="2000" b="1" dirty="0" smtClean="0">
              <a:solidFill>
                <a:prstClr val="black"/>
              </a:solidFill>
              <a:latin typeface="Calibri"/>
              <a:ea typeface="MS PGothic" pitchFamily="34" charset="-128"/>
              <a:cs typeface="+mn-cs"/>
            </a:endParaRPr>
          </a:p>
          <a:p>
            <a:pPr marL="342900" indent="-342900" algn="just">
              <a:buFont typeface="Wingdings" panose="05000000000000000000" pitchFamily="2" charset="2"/>
              <a:buChar char="ü"/>
            </a:pPr>
            <a:endParaRPr lang="ru-RU" sz="2000" dirty="0" smtClean="0">
              <a:solidFill>
                <a:prstClr val="black"/>
              </a:solidFill>
              <a:latin typeface="Calibri"/>
              <a:ea typeface="MS PGothic" pitchFamily="34" charset="-128"/>
              <a:cs typeface="+mn-cs"/>
            </a:endParaRPr>
          </a:p>
          <a:p>
            <a:pPr marL="342900" indent="-342900" algn="just">
              <a:buFont typeface="Wingdings" panose="05000000000000000000" pitchFamily="2" charset="2"/>
              <a:buChar char="ü"/>
            </a:pPr>
            <a:r>
              <a:rPr lang="ru-RU" sz="2000" dirty="0" smtClean="0">
                <a:solidFill>
                  <a:prstClr val="black"/>
                </a:solidFill>
                <a:latin typeface="Calibri"/>
                <a:ea typeface="MS PGothic" pitchFamily="34" charset="-128"/>
                <a:cs typeface="+mn-cs"/>
              </a:rPr>
              <a:t>НКО в своей деятельности должны руководствоваться </a:t>
            </a:r>
            <a:r>
              <a:rPr lang="ru-RU" sz="2000" b="1" dirty="0" smtClean="0">
                <a:solidFill>
                  <a:srgbClr val="FF0000"/>
                </a:solidFill>
                <a:latin typeface="Calibri"/>
                <a:ea typeface="MS PGothic" pitchFamily="34" charset="-128"/>
                <a:cs typeface="+mn-cs"/>
              </a:rPr>
              <a:t>принципами прозрачности, достоверности и подотчетности</a:t>
            </a:r>
            <a:endParaRPr lang="es-ES" sz="2000" b="1" dirty="0" smtClean="0">
              <a:solidFill>
                <a:srgbClr val="FF0000"/>
              </a:solidFill>
              <a:latin typeface="Calibri"/>
              <a:ea typeface="MS PGothic" pitchFamily="34" charset="-128"/>
              <a:cs typeface="+mn-cs"/>
            </a:endParaRPr>
          </a:p>
          <a:p>
            <a:pPr marL="342900" indent="-342900" algn="just">
              <a:buFont typeface="Wingdings" panose="05000000000000000000" pitchFamily="2" charset="2"/>
              <a:buChar char="ü"/>
            </a:pPr>
            <a:endParaRPr lang="ru-RU" sz="2000" b="1" dirty="0" smtClean="0">
              <a:solidFill>
                <a:prstClr val="black"/>
              </a:solidFill>
              <a:latin typeface="Calibri"/>
              <a:ea typeface="MS PGothic" pitchFamily="34" charset="-128"/>
              <a:cs typeface="+mn-cs"/>
            </a:endParaRPr>
          </a:p>
          <a:p>
            <a:pPr marL="342900" indent="-342900" algn="just">
              <a:buFont typeface="Wingdings" panose="05000000000000000000" pitchFamily="2" charset="2"/>
              <a:buChar char="ü"/>
            </a:pPr>
            <a:r>
              <a:rPr lang="ru-RU" sz="2000" b="1" dirty="0" smtClean="0">
                <a:solidFill>
                  <a:prstClr val="black"/>
                </a:solidFill>
                <a:latin typeface="Calibri"/>
                <a:ea typeface="MS PGothic" pitchFamily="34" charset="-128"/>
                <a:cs typeface="+mn-cs"/>
              </a:rPr>
              <a:t>После выдачи разрешения на применение и внедрения вакцины</a:t>
            </a:r>
            <a:r>
              <a:rPr lang="en-US" sz="2000" dirty="0" smtClean="0">
                <a:solidFill>
                  <a:prstClr val="black"/>
                </a:solidFill>
                <a:latin typeface="Calibri"/>
                <a:ea typeface="MS PGothic" pitchFamily="34" charset="-128"/>
                <a:cs typeface="+mn-cs"/>
              </a:rPr>
              <a:t> </a:t>
            </a:r>
            <a:r>
              <a:rPr lang="ru-RU" sz="2000" dirty="0" smtClean="0">
                <a:solidFill>
                  <a:prstClr val="black"/>
                </a:solidFill>
                <a:latin typeface="Calibri"/>
                <a:ea typeface="MS PGothic" pitchFamily="34" charset="-128"/>
                <a:cs typeface="+mn-cs"/>
              </a:rPr>
              <a:t>в сферу ответственности НКО входит обеспечение безопасности вакцины с помощью </a:t>
            </a:r>
            <a:r>
              <a:rPr lang="ru-RU" sz="2000" b="1" dirty="0" smtClean="0">
                <a:solidFill>
                  <a:prstClr val="black"/>
                </a:solidFill>
                <a:latin typeface="Calibri"/>
              </a:rPr>
              <a:t>хорошо функционирующей </a:t>
            </a:r>
            <a:r>
              <a:rPr lang="ru-RU" sz="2000" b="1" dirty="0" smtClean="0">
                <a:solidFill>
                  <a:prstClr val="black"/>
                </a:solidFill>
                <a:latin typeface="Calibri"/>
                <a:ea typeface="MS PGothic" pitchFamily="34" charset="-128"/>
                <a:cs typeface="+mn-cs"/>
              </a:rPr>
              <a:t>системы надзора за ПППИ</a:t>
            </a:r>
            <a:endParaRPr lang="en-US" sz="2000" b="1" dirty="0" smtClean="0">
              <a:solidFill>
                <a:prstClr val="black"/>
              </a:solidFill>
              <a:latin typeface="Calibri"/>
              <a:ea typeface="MS PGothic" pitchFamily="34" charset="-128"/>
              <a:cs typeface="+mn-cs"/>
            </a:endParaRPr>
          </a:p>
          <a:p>
            <a:pPr marL="342900" indent="-342900" algn="just">
              <a:buFont typeface="Wingdings" panose="05000000000000000000" pitchFamily="2" charset="2"/>
              <a:buChar char="ü"/>
            </a:pPr>
            <a:endParaRPr lang="en-US" sz="2000" dirty="0" smtClean="0">
              <a:solidFill>
                <a:prstClr val="black"/>
              </a:solidFill>
              <a:latin typeface="Calibri"/>
              <a:ea typeface="MS PGothic" pitchFamily="34" charset="-128"/>
              <a:cs typeface="+mn-cs"/>
            </a:endParaRPr>
          </a:p>
          <a:p>
            <a:pPr marL="342900" indent="-342900" algn="just">
              <a:buFont typeface="Wingdings" panose="05000000000000000000" pitchFamily="2" charset="2"/>
              <a:buChar char="ü"/>
            </a:pPr>
            <a:r>
              <a:rPr lang="ru-RU" sz="2000" dirty="0" smtClean="0">
                <a:solidFill>
                  <a:prstClr val="black"/>
                </a:solidFill>
                <a:latin typeface="Calibri"/>
                <a:ea typeface="MS PGothic" pitchFamily="34" charset="-128"/>
                <a:cs typeface="+mn-cs"/>
              </a:rPr>
              <a:t>Важно </a:t>
            </a:r>
            <a:r>
              <a:rPr lang="ru-RU" sz="2000" b="1" dirty="0" smtClean="0">
                <a:solidFill>
                  <a:srgbClr val="FF0000"/>
                </a:solidFill>
                <a:latin typeface="Calibri"/>
                <a:ea typeface="MS PGothic" pitchFamily="34" charset="-128"/>
                <a:cs typeface="+mn-cs"/>
              </a:rPr>
              <a:t>обеспечить обмен информации</a:t>
            </a:r>
            <a:r>
              <a:rPr lang="en-US" sz="2000" b="1" dirty="0" smtClean="0">
                <a:solidFill>
                  <a:srgbClr val="FF0000"/>
                </a:solidFill>
                <a:latin typeface="Calibri"/>
                <a:ea typeface="MS PGothic" pitchFamily="34" charset="-128"/>
                <a:cs typeface="+mn-cs"/>
              </a:rPr>
              <a:t> </a:t>
            </a:r>
            <a:r>
              <a:rPr lang="ru-RU" sz="2000" dirty="0" smtClean="0">
                <a:solidFill>
                  <a:prstClr val="black"/>
                </a:solidFill>
                <a:latin typeface="Calibri"/>
                <a:ea typeface="MS PGothic" pitchFamily="34" charset="-128"/>
                <a:cs typeface="+mn-cs"/>
              </a:rPr>
              <a:t>между НКО и системой иммунизации или национальной программой иммунизации</a:t>
            </a:r>
            <a:endParaRPr lang="es-ES" sz="2000" dirty="0" smtClean="0">
              <a:solidFill>
                <a:prstClr val="black"/>
              </a:solidFill>
              <a:latin typeface="Calibri"/>
              <a:ea typeface="MS PGothic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711984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Picture 2" descr="Resultado de imagen de elementos clav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79104" y="1628800"/>
            <a:ext cx="6804756" cy="4536504"/>
          </a:xfrm>
          <a:prstGeom prst="rect">
            <a:avLst/>
          </a:prstGeom>
          <a:noFill/>
        </p:spPr>
      </p:pic>
      <p:sp>
        <p:nvSpPr>
          <p:cNvPr id="2" name="1 Rectángulo"/>
          <p:cNvSpPr/>
          <p:nvPr/>
        </p:nvSpPr>
        <p:spPr>
          <a:xfrm>
            <a:off x="0" y="0"/>
            <a:ext cx="10287000" cy="83671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s-ES" sz="3200" dirty="0" err="1">
                <a:solidFill>
                  <a:prstClr val="white"/>
                </a:solidFill>
              </a:rPr>
              <a:t>From</a:t>
            </a:r>
            <a:r>
              <a:rPr lang="es-ES" sz="3200" dirty="0">
                <a:solidFill>
                  <a:prstClr val="white"/>
                </a:solidFill>
              </a:rPr>
              <a:t> </a:t>
            </a:r>
            <a:r>
              <a:rPr lang="es-ES" sz="3200" dirty="0" err="1">
                <a:solidFill>
                  <a:prstClr val="white"/>
                </a:solidFill>
              </a:rPr>
              <a:t>vaccine</a:t>
            </a:r>
            <a:r>
              <a:rPr lang="es-ES" sz="3200" dirty="0">
                <a:solidFill>
                  <a:prstClr val="white"/>
                </a:solidFill>
              </a:rPr>
              <a:t> safety </a:t>
            </a:r>
            <a:r>
              <a:rPr lang="es-ES" sz="3200" dirty="0" err="1">
                <a:solidFill>
                  <a:prstClr val="white"/>
                </a:solidFill>
              </a:rPr>
              <a:t>to</a:t>
            </a:r>
            <a:r>
              <a:rPr lang="es-ES" sz="3200" dirty="0">
                <a:solidFill>
                  <a:prstClr val="white"/>
                </a:solidFill>
              </a:rPr>
              <a:t> </a:t>
            </a:r>
            <a:r>
              <a:rPr lang="es-ES" sz="3200" dirty="0" err="1">
                <a:solidFill>
                  <a:prstClr val="white"/>
                </a:solidFill>
              </a:rPr>
              <a:t>vaccine</a:t>
            </a:r>
            <a:r>
              <a:rPr lang="es-ES" sz="3200" dirty="0">
                <a:solidFill>
                  <a:prstClr val="white"/>
                </a:solidFill>
              </a:rPr>
              <a:t> </a:t>
            </a:r>
            <a:r>
              <a:rPr lang="es-ES" sz="3200" dirty="0" err="1">
                <a:solidFill>
                  <a:prstClr val="white"/>
                </a:solidFill>
              </a:rPr>
              <a:t>hesitancy</a:t>
            </a:r>
            <a:endParaRPr lang="es-ES" sz="3200" dirty="0">
              <a:solidFill>
                <a:prstClr val="white"/>
              </a:solidFill>
            </a:endParaRP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es-ES" sz="3200" dirty="0">
              <a:solidFill>
                <a:prstClr val="white"/>
              </a:solidFill>
            </a:endParaRPr>
          </a:p>
        </p:txBody>
      </p:sp>
      <p:sp>
        <p:nvSpPr>
          <p:cNvPr id="3" name="2 Rectángulo"/>
          <p:cNvSpPr/>
          <p:nvPr/>
        </p:nvSpPr>
        <p:spPr>
          <a:xfrm>
            <a:off x="4050450" y="332728"/>
            <a:ext cx="4819464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sz="900" b="1" dirty="0">
                <a:solidFill>
                  <a:prstClr val="white"/>
                </a:solidFill>
                <a:latin typeface="Calibri"/>
                <a:ea typeface="+mn-ea"/>
                <a:cs typeface="+mn-cs"/>
              </a:rPr>
              <a:t>Training Course on Vaccines &amp; Vaccine Safety </a:t>
            </a:r>
          </a:p>
          <a:p>
            <a:pPr algn="r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s-ES" sz="900" b="1" dirty="0">
                <a:solidFill>
                  <a:prstClr val="white"/>
                </a:solidFill>
                <a:latin typeface="Calibri"/>
                <a:ea typeface="+mn-ea"/>
                <a:cs typeface="+mn-cs"/>
              </a:rPr>
              <a:t>Santiago de Compostela, </a:t>
            </a:r>
            <a:r>
              <a:rPr lang="es-ES" sz="900" b="1" dirty="0" err="1">
                <a:solidFill>
                  <a:prstClr val="white"/>
                </a:solidFill>
                <a:latin typeface="Calibri"/>
                <a:ea typeface="+mn-ea"/>
                <a:cs typeface="+mn-cs"/>
              </a:rPr>
              <a:t>Spain</a:t>
            </a:r>
            <a:r>
              <a:rPr lang="es-ES" sz="900" b="1" dirty="0">
                <a:solidFill>
                  <a:prstClr val="white"/>
                </a:solidFill>
                <a:latin typeface="Calibri"/>
                <a:ea typeface="+mn-ea"/>
                <a:cs typeface="+mn-cs"/>
              </a:rPr>
              <a:t> </a:t>
            </a:r>
          </a:p>
          <a:p>
            <a:pPr algn="r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s-ES" sz="900" b="1" dirty="0">
                <a:solidFill>
                  <a:prstClr val="white"/>
                </a:solidFill>
                <a:latin typeface="Calibri"/>
                <a:ea typeface="+mn-ea"/>
                <a:cs typeface="+mn-cs"/>
              </a:rPr>
              <a:t>16-18 </a:t>
            </a:r>
            <a:r>
              <a:rPr lang="es-ES" sz="900" b="1" dirty="0" err="1">
                <a:solidFill>
                  <a:prstClr val="white"/>
                </a:solidFill>
                <a:latin typeface="Calibri"/>
                <a:ea typeface="+mn-ea"/>
                <a:cs typeface="+mn-cs"/>
              </a:rPr>
              <a:t>December</a:t>
            </a:r>
            <a:r>
              <a:rPr lang="es-ES" sz="900" b="1" dirty="0">
                <a:solidFill>
                  <a:prstClr val="white"/>
                </a:solidFill>
                <a:latin typeface="Calibri"/>
                <a:ea typeface="+mn-ea"/>
                <a:cs typeface="+mn-cs"/>
              </a:rPr>
              <a:t> 2019 </a:t>
            </a: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/>
          <a:srcRect l="52956" t="17934" r="32869" b="65266"/>
          <a:stretch>
            <a:fillRect/>
          </a:stretch>
        </p:blipFill>
        <p:spPr bwMode="auto">
          <a:xfrm>
            <a:off x="8869914" y="0"/>
            <a:ext cx="1417086" cy="8397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CuadroTexto"/>
          <p:cNvSpPr txBox="1"/>
          <p:nvPr/>
        </p:nvSpPr>
        <p:spPr>
          <a:xfrm>
            <a:off x="0" y="6423924"/>
            <a:ext cx="10287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s-ES" sz="1200" b="1" dirty="0">
                <a:solidFill>
                  <a:srgbClr val="4BACC6">
                    <a:lumMod val="75000"/>
                  </a:srgbClr>
                </a:solidFill>
                <a:latin typeface="Calibri"/>
                <a:ea typeface="+mn-ea"/>
                <a:cs typeface="+mn-cs"/>
              </a:rPr>
              <a:t>Dra. María Fernández Prada</a:t>
            </a:r>
          </a:p>
          <a:p>
            <a:pPr algn="r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s-ES" sz="1200" b="1" dirty="0">
                <a:solidFill>
                  <a:srgbClr val="4BACC6">
                    <a:lumMod val="75000"/>
                  </a:srgbClr>
                </a:solidFill>
                <a:latin typeface="Calibri"/>
                <a:ea typeface="+mn-ea"/>
                <a:cs typeface="+mn-cs"/>
              </a:rPr>
              <a:t>Hospital Vital Álvarez </a:t>
            </a:r>
            <a:r>
              <a:rPr lang="es-ES" sz="1200" b="1" dirty="0" err="1">
                <a:solidFill>
                  <a:srgbClr val="4BACC6">
                    <a:lumMod val="75000"/>
                  </a:srgbClr>
                </a:solidFill>
                <a:latin typeface="Calibri"/>
                <a:ea typeface="+mn-ea"/>
                <a:cs typeface="+mn-cs"/>
              </a:rPr>
              <a:t>Buylla</a:t>
            </a:r>
            <a:endParaRPr lang="es-ES" sz="1200" b="1" dirty="0">
              <a:solidFill>
                <a:srgbClr val="4BACC6">
                  <a:lumMod val="75000"/>
                </a:srgbClr>
              </a:solidFill>
              <a:latin typeface="Calibri"/>
              <a:ea typeface="+mn-ea"/>
              <a:cs typeface="+mn-cs"/>
            </a:endParaRPr>
          </a:p>
        </p:txBody>
      </p:sp>
      <p:cxnSp>
        <p:nvCxnSpPr>
          <p:cNvPr id="6" name="5 Conector recto"/>
          <p:cNvCxnSpPr/>
          <p:nvPr/>
        </p:nvCxnSpPr>
        <p:spPr>
          <a:xfrm>
            <a:off x="0" y="6453336"/>
            <a:ext cx="10287000" cy="0"/>
          </a:xfrm>
          <a:prstGeom prst="line">
            <a:avLst/>
          </a:prstGeom>
          <a:ln w="19050">
            <a:solidFill>
              <a:schemeClr val="accent5">
                <a:lumMod val="7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Picture 6" descr="Resultado de imagen de twitter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74061" y="6525344"/>
            <a:ext cx="271463" cy="241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7 Rectángulo"/>
          <p:cNvSpPr/>
          <p:nvPr/>
        </p:nvSpPr>
        <p:spPr>
          <a:xfrm>
            <a:off x="0" y="6453336"/>
            <a:ext cx="1043876" cy="4154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_tradnl" sz="1050" b="1" dirty="0">
                <a:solidFill>
                  <a:srgbClr val="00B0F0"/>
                </a:solidFill>
                <a:latin typeface="Calibri"/>
                <a:ea typeface="Chocolate Covered Raindrops" pitchFamily="2" charset="0"/>
                <a:cs typeface="Times New Roman" pitchFamily="18" charset="0"/>
              </a:rPr>
              <a:t>@</a:t>
            </a:r>
            <a:r>
              <a:rPr lang="es-ES_tradnl" sz="1050" b="1" dirty="0" err="1">
                <a:solidFill>
                  <a:srgbClr val="00B0F0"/>
                </a:solidFill>
                <a:latin typeface="Calibri"/>
                <a:ea typeface="Chocolate Covered Raindrops" pitchFamily="2" charset="0"/>
                <a:cs typeface="Times New Roman" pitchFamily="18" charset="0"/>
              </a:rPr>
              <a:t>mfprada</a:t>
            </a:r>
            <a:r>
              <a:rPr lang="es-ES_tradnl" sz="1050" b="1" dirty="0">
                <a:solidFill>
                  <a:srgbClr val="00B0F0"/>
                </a:solidFill>
                <a:latin typeface="Calibri"/>
                <a:ea typeface="Chocolate Covered Raindrops" pitchFamily="2" charset="0"/>
                <a:cs typeface="Times New Roman" pitchFamily="18" charset="0"/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_tradnl" sz="1050" b="1" dirty="0">
                <a:solidFill>
                  <a:srgbClr val="00B0F0"/>
                </a:solidFill>
                <a:latin typeface="Calibri"/>
                <a:ea typeface="+mn-ea"/>
                <a:cs typeface="Times New Roman" pitchFamily="18" charset="0"/>
              </a:rPr>
              <a:t>#</a:t>
            </a:r>
            <a:r>
              <a:rPr lang="es-ES_tradnl" sz="1050" b="1" dirty="0" err="1">
                <a:solidFill>
                  <a:srgbClr val="00B0F0"/>
                </a:solidFill>
                <a:latin typeface="Calibri"/>
                <a:ea typeface="+mn-ea"/>
                <a:cs typeface="Times New Roman" pitchFamily="18" charset="0"/>
              </a:rPr>
              <a:t>VaccinesWork</a:t>
            </a:r>
            <a:endParaRPr lang="es-ES_tradnl" sz="1050" b="1" dirty="0">
              <a:solidFill>
                <a:srgbClr val="00B0F0"/>
              </a:solidFill>
              <a:latin typeface="Calibri"/>
              <a:ea typeface="+mn-ea"/>
              <a:cs typeface="Times New Roman" pitchFamily="18" charset="0"/>
            </a:endParaRPr>
          </a:p>
        </p:txBody>
      </p:sp>
      <p:pic>
        <p:nvPicPr>
          <p:cNvPr id="9" name="9 Imagen" descr="Sin título.png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69687" b="56088"/>
          <a:stretch>
            <a:fillRect/>
          </a:stretch>
        </p:blipFill>
        <p:spPr bwMode="auto">
          <a:xfrm>
            <a:off x="7568928" y="6309320"/>
            <a:ext cx="571905" cy="4766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10 Rectángulo"/>
          <p:cNvSpPr/>
          <p:nvPr/>
        </p:nvSpPr>
        <p:spPr>
          <a:xfrm>
            <a:off x="39933" y="2997157"/>
            <a:ext cx="234926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ru-RU" sz="1600" dirty="0">
                <a:solidFill>
                  <a:prstClr val="black"/>
                </a:solidFill>
                <a:latin typeface="Arial Black" pitchFamily="34" charset="0"/>
                <a:ea typeface="+mn-ea"/>
                <a:cs typeface="+mn-cs"/>
              </a:rPr>
              <a:t>Понимание контекста</a:t>
            </a:r>
            <a:endParaRPr lang="es-ES" sz="1600" dirty="0">
              <a:solidFill>
                <a:prstClr val="black"/>
              </a:solidFill>
              <a:latin typeface="Arial Black" pitchFamily="34" charset="0"/>
              <a:ea typeface="+mn-ea"/>
              <a:cs typeface="+mn-cs"/>
            </a:endParaRPr>
          </a:p>
        </p:txBody>
      </p:sp>
      <p:sp>
        <p:nvSpPr>
          <p:cNvPr id="12" name="11 Rectángulo"/>
          <p:cNvSpPr/>
          <p:nvPr/>
        </p:nvSpPr>
        <p:spPr>
          <a:xfrm>
            <a:off x="120942" y="4869365"/>
            <a:ext cx="356439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ru-RU" sz="1600" dirty="0">
                <a:solidFill>
                  <a:prstClr val="black"/>
                </a:solidFill>
                <a:latin typeface="Arial Black" pitchFamily="34" charset="0"/>
                <a:ea typeface="+mn-ea"/>
                <a:cs typeface="+mn-cs"/>
              </a:rPr>
              <a:t>Улучшение знаний и отношений медицинских работников</a:t>
            </a:r>
            <a:endParaRPr lang="es-ES" sz="1600" dirty="0">
              <a:solidFill>
                <a:prstClr val="black"/>
              </a:solidFill>
              <a:latin typeface="Arial Black" pitchFamily="34" charset="0"/>
              <a:ea typeface="+mn-ea"/>
              <a:cs typeface="+mn-cs"/>
            </a:endParaRPr>
          </a:p>
        </p:txBody>
      </p:sp>
      <p:sp>
        <p:nvSpPr>
          <p:cNvPr id="13" name="12 Rectángulo"/>
          <p:cNvSpPr/>
          <p:nvPr/>
        </p:nvSpPr>
        <p:spPr>
          <a:xfrm>
            <a:off x="6844689" y="4293199"/>
            <a:ext cx="3321369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ru-RU" sz="1600" dirty="0">
                <a:solidFill>
                  <a:prstClr val="black"/>
                </a:solidFill>
                <a:latin typeface="Arial Black" pitchFamily="34" charset="0"/>
                <a:ea typeface="+mn-ea"/>
                <a:cs typeface="+mn-cs"/>
              </a:rPr>
              <a:t>Разработка стратегии распространения точной информации о вакцинах через социальные сети</a:t>
            </a:r>
            <a:endParaRPr lang="es-ES" sz="1600" dirty="0">
              <a:solidFill>
                <a:prstClr val="black"/>
              </a:solidFill>
              <a:latin typeface="Arial Black" pitchFamily="34" charset="0"/>
              <a:ea typeface="+mn-ea"/>
              <a:cs typeface="+mn-cs"/>
            </a:endParaRPr>
          </a:p>
        </p:txBody>
      </p:sp>
      <p:sp>
        <p:nvSpPr>
          <p:cNvPr id="14" name="13 Rectángulo redondeado"/>
          <p:cNvSpPr/>
          <p:nvPr/>
        </p:nvSpPr>
        <p:spPr>
          <a:xfrm>
            <a:off x="1336077" y="908720"/>
            <a:ext cx="7776864" cy="504056"/>
          </a:xfrm>
          <a:prstGeom prst="roundRect">
            <a:avLst/>
          </a:prstGeom>
          <a:solidFill>
            <a:srgbClr val="3819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ru-RU" sz="2000" b="1" dirty="0">
                <a:solidFill>
                  <a:prstClr val="white"/>
                </a:solidFill>
              </a:rPr>
              <a:t>Ключевые элементы для повышения уровня доверия населения к вакцинам</a:t>
            </a:r>
            <a:endParaRPr lang="es-ES" sz="2000" b="1" dirty="0">
              <a:solidFill>
                <a:prstClr val="white"/>
              </a:solidFill>
            </a:endParaRPr>
          </a:p>
        </p:txBody>
      </p:sp>
      <p:sp>
        <p:nvSpPr>
          <p:cNvPr id="15" name="14 Rectángulo redondeado"/>
          <p:cNvSpPr/>
          <p:nvPr/>
        </p:nvSpPr>
        <p:spPr>
          <a:xfrm>
            <a:off x="1660113" y="1484784"/>
            <a:ext cx="7128792" cy="504056"/>
          </a:xfrm>
          <a:prstGeom prst="roundRect">
            <a:avLst/>
          </a:prstGeom>
          <a:solidFill>
            <a:srgbClr val="3819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ru-RU" sz="3600" b="1" dirty="0">
                <a:solidFill>
                  <a:prstClr val="white"/>
                </a:solidFill>
              </a:rPr>
              <a:t>НАУКА И ДОКАЗАТЕЛЬСТВА</a:t>
            </a:r>
            <a:endParaRPr lang="es-ES" sz="3600" b="1" dirty="0">
              <a:solidFill>
                <a:prstClr val="white"/>
              </a:solidFill>
            </a:endParaRPr>
          </a:p>
        </p:txBody>
      </p:sp>
      <p:sp>
        <p:nvSpPr>
          <p:cNvPr id="16" name="1 Rectángulo"/>
          <p:cNvSpPr/>
          <p:nvPr/>
        </p:nvSpPr>
        <p:spPr>
          <a:xfrm>
            <a:off x="0" y="0"/>
            <a:ext cx="8869914" cy="83671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ru-RU" sz="3200" dirty="0">
                <a:solidFill>
                  <a:prstClr val="white"/>
                </a:solidFill>
              </a:rPr>
              <a:t>От безопасности вакцин до недоверия к вакцинам</a:t>
            </a:r>
            <a:endParaRPr lang="es-ES" sz="3200" dirty="0">
              <a:solidFill>
                <a:prstClr val="white"/>
              </a:solidFill>
            </a:endParaRPr>
          </a:p>
        </p:txBody>
      </p:sp>
      <p:sp>
        <p:nvSpPr>
          <p:cNvPr id="17" name="2 Rectángulo"/>
          <p:cNvSpPr/>
          <p:nvPr/>
        </p:nvSpPr>
        <p:spPr>
          <a:xfrm>
            <a:off x="4009374" y="332728"/>
            <a:ext cx="4819464" cy="507831"/>
          </a:xfrm>
          <a:prstGeom prst="rect">
            <a:avLst/>
          </a:prstGeom>
          <a:solidFill>
            <a:srgbClr val="31859C"/>
          </a:solidFill>
        </p:spPr>
        <p:txBody>
          <a:bodyPr wrap="square">
            <a:spAutoFit/>
          </a:bodyPr>
          <a:lstStyle/>
          <a:p>
            <a:pPr algn="r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ru-RU" sz="900" b="1" dirty="0">
                <a:solidFill>
                  <a:prstClr val="white"/>
                </a:solidFill>
                <a:latin typeface="Calibri"/>
                <a:ea typeface="+mn-ea"/>
                <a:cs typeface="+mn-cs"/>
              </a:rPr>
              <a:t>Учебный курс по вакцинам и безопасности вакцин</a:t>
            </a:r>
            <a:endParaRPr lang="en-US" sz="900" b="1" dirty="0">
              <a:solidFill>
                <a:prstClr val="white"/>
              </a:solidFill>
              <a:latin typeface="Calibri"/>
              <a:ea typeface="+mn-ea"/>
              <a:cs typeface="+mn-cs"/>
            </a:endParaRPr>
          </a:p>
          <a:p>
            <a:pPr algn="r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ru-RU" sz="900" b="1" dirty="0">
                <a:solidFill>
                  <a:prstClr val="white"/>
                </a:solidFill>
                <a:latin typeface="Calibri"/>
                <a:ea typeface="+mn-ea"/>
                <a:cs typeface="+mn-cs"/>
              </a:rPr>
              <a:t>Сантьяго-де-Компостела, Испания</a:t>
            </a:r>
            <a:endParaRPr lang="es-ES" sz="900" b="1" dirty="0">
              <a:solidFill>
                <a:prstClr val="white"/>
              </a:solidFill>
              <a:latin typeface="Calibri"/>
              <a:ea typeface="+mn-ea"/>
              <a:cs typeface="+mn-cs"/>
            </a:endParaRPr>
          </a:p>
          <a:p>
            <a:pPr algn="r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s-ES" sz="900" b="1" dirty="0">
                <a:solidFill>
                  <a:prstClr val="white"/>
                </a:solidFill>
                <a:latin typeface="Calibri"/>
                <a:ea typeface="+mn-ea"/>
                <a:cs typeface="+mn-cs"/>
              </a:rPr>
              <a:t>16-18 </a:t>
            </a:r>
            <a:r>
              <a:rPr lang="ru-RU" sz="900" b="1" dirty="0">
                <a:solidFill>
                  <a:prstClr val="white"/>
                </a:solidFill>
                <a:latin typeface="Calibri"/>
                <a:ea typeface="+mn-ea"/>
                <a:cs typeface="+mn-cs"/>
              </a:rPr>
              <a:t>декабря</a:t>
            </a:r>
            <a:r>
              <a:rPr lang="es-ES" sz="900" b="1" dirty="0">
                <a:solidFill>
                  <a:prstClr val="white"/>
                </a:solidFill>
                <a:latin typeface="Calibri"/>
                <a:ea typeface="+mn-ea"/>
                <a:cs typeface="+mn-cs"/>
              </a:rPr>
              <a:t> 2019</a:t>
            </a:r>
            <a:r>
              <a:rPr lang="ru-RU" sz="900" b="1" dirty="0">
                <a:solidFill>
                  <a:prstClr val="white"/>
                </a:solidFill>
                <a:latin typeface="Calibri"/>
                <a:ea typeface="+mn-ea"/>
                <a:cs typeface="+mn-cs"/>
              </a:rPr>
              <a:t> г.</a:t>
            </a:r>
            <a:r>
              <a:rPr lang="es-ES" sz="900" b="1" dirty="0">
                <a:solidFill>
                  <a:prstClr val="white"/>
                </a:solidFill>
                <a:latin typeface="Calibri"/>
                <a:ea typeface="+mn-ea"/>
                <a:cs typeface="+mn-cs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05961245"/>
      </p:ext>
    </p:extLst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Rectángulo"/>
          <p:cNvSpPr/>
          <p:nvPr/>
        </p:nvSpPr>
        <p:spPr>
          <a:xfrm>
            <a:off x="0" y="0"/>
            <a:ext cx="10287000" cy="83671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s-ES" sz="3200" dirty="0" err="1">
                <a:solidFill>
                  <a:prstClr val="white"/>
                </a:solidFill>
              </a:rPr>
              <a:t>From</a:t>
            </a:r>
            <a:r>
              <a:rPr lang="es-ES" sz="3200" dirty="0">
                <a:solidFill>
                  <a:prstClr val="white"/>
                </a:solidFill>
              </a:rPr>
              <a:t> </a:t>
            </a:r>
            <a:r>
              <a:rPr lang="es-ES" sz="3200" dirty="0" err="1">
                <a:solidFill>
                  <a:prstClr val="white"/>
                </a:solidFill>
              </a:rPr>
              <a:t>vaccine</a:t>
            </a:r>
            <a:r>
              <a:rPr lang="es-ES" sz="3200" dirty="0">
                <a:solidFill>
                  <a:prstClr val="white"/>
                </a:solidFill>
              </a:rPr>
              <a:t> safety </a:t>
            </a:r>
            <a:r>
              <a:rPr lang="es-ES" sz="3200" dirty="0" err="1">
                <a:solidFill>
                  <a:prstClr val="white"/>
                </a:solidFill>
              </a:rPr>
              <a:t>to</a:t>
            </a:r>
            <a:r>
              <a:rPr lang="es-ES" sz="3200" dirty="0">
                <a:solidFill>
                  <a:prstClr val="white"/>
                </a:solidFill>
              </a:rPr>
              <a:t> </a:t>
            </a:r>
            <a:r>
              <a:rPr lang="es-ES" sz="3200" dirty="0" err="1">
                <a:solidFill>
                  <a:prstClr val="white"/>
                </a:solidFill>
              </a:rPr>
              <a:t>vaccine</a:t>
            </a:r>
            <a:r>
              <a:rPr lang="es-ES" sz="3200" dirty="0">
                <a:solidFill>
                  <a:prstClr val="white"/>
                </a:solidFill>
              </a:rPr>
              <a:t> </a:t>
            </a:r>
            <a:r>
              <a:rPr lang="es-ES" sz="3200" dirty="0" err="1">
                <a:solidFill>
                  <a:prstClr val="white"/>
                </a:solidFill>
              </a:rPr>
              <a:t>hesitancy</a:t>
            </a:r>
            <a:endParaRPr lang="es-ES" sz="3200" dirty="0">
              <a:solidFill>
                <a:prstClr val="white"/>
              </a:solidFill>
            </a:endParaRP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es-ES" sz="3200" dirty="0">
              <a:solidFill>
                <a:prstClr val="white"/>
              </a:solidFill>
            </a:endParaRPr>
          </a:p>
        </p:txBody>
      </p:sp>
      <p:sp>
        <p:nvSpPr>
          <p:cNvPr id="3" name="2 Rectángulo"/>
          <p:cNvSpPr/>
          <p:nvPr/>
        </p:nvSpPr>
        <p:spPr>
          <a:xfrm>
            <a:off x="4050450" y="332728"/>
            <a:ext cx="4819464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sz="900" b="1" dirty="0">
                <a:solidFill>
                  <a:prstClr val="white"/>
                </a:solidFill>
                <a:latin typeface="Calibri"/>
                <a:ea typeface="+mn-ea"/>
                <a:cs typeface="+mn-cs"/>
              </a:rPr>
              <a:t>Training Course on Vaccines &amp; Vaccine Safety </a:t>
            </a:r>
          </a:p>
          <a:p>
            <a:pPr algn="r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s-ES" sz="900" b="1" dirty="0">
                <a:solidFill>
                  <a:prstClr val="white"/>
                </a:solidFill>
                <a:latin typeface="Calibri"/>
                <a:ea typeface="+mn-ea"/>
                <a:cs typeface="+mn-cs"/>
              </a:rPr>
              <a:t>Santiago de Compostela, </a:t>
            </a:r>
            <a:r>
              <a:rPr lang="es-ES" sz="900" b="1" dirty="0" err="1">
                <a:solidFill>
                  <a:prstClr val="white"/>
                </a:solidFill>
                <a:latin typeface="Calibri"/>
                <a:ea typeface="+mn-ea"/>
                <a:cs typeface="+mn-cs"/>
              </a:rPr>
              <a:t>Spain</a:t>
            </a:r>
            <a:r>
              <a:rPr lang="es-ES" sz="900" b="1" dirty="0">
                <a:solidFill>
                  <a:prstClr val="white"/>
                </a:solidFill>
                <a:latin typeface="Calibri"/>
                <a:ea typeface="+mn-ea"/>
                <a:cs typeface="+mn-cs"/>
              </a:rPr>
              <a:t> </a:t>
            </a:r>
          </a:p>
          <a:p>
            <a:pPr algn="r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s-ES" sz="900" b="1" dirty="0">
                <a:solidFill>
                  <a:prstClr val="white"/>
                </a:solidFill>
                <a:latin typeface="Calibri"/>
                <a:ea typeface="+mn-ea"/>
                <a:cs typeface="+mn-cs"/>
              </a:rPr>
              <a:t>16-18 </a:t>
            </a:r>
            <a:r>
              <a:rPr lang="es-ES" sz="900" b="1" dirty="0" err="1">
                <a:solidFill>
                  <a:prstClr val="white"/>
                </a:solidFill>
                <a:latin typeface="Calibri"/>
                <a:ea typeface="+mn-ea"/>
                <a:cs typeface="+mn-cs"/>
              </a:rPr>
              <a:t>December</a:t>
            </a:r>
            <a:r>
              <a:rPr lang="es-ES" sz="900" b="1" dirty="0">
                <a:solidFill>
                  <a:prstClr val="white"/>
                </a:solidFill>
                <a:latin typeface="Calibri"/>
                <a:ea typeface="+mn-ea"/>
                <a:cs typeface="+mn-cs"/>
              </a:rPr>
              <a:t> 2019 </a:t>
            </a: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 l="52956" t="17934" r="32869" b="65266"/>
          <a:stretch>
            <a:fillRect/>
          </a:stretch>
        </p:blipFill>
        <p:spPr bwMode="auto">
          <a:xfrm>
            <a:off x="8869914" y="0"/>
            <a:ext cx="1417086" cy="8397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CuadroTexto"/>
          <p:cNvSpPr txBox="1"/>
          <p:nvPr/>
        </p:nvSpPr>
        <p:spPr>
          <a:xfrm>
            <a:off x="0" y="6423894"/>
            <a:ext cx="10287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s-ES" sz="1200" b="1" dirty="0">
                <a:solidFill>
                  <a:srgbClr val="4BACC6">
                    <a:lumMod val="75000"/>
                  </a:srgbClr>
                </a:solidFill>
                <a:latin typeface="Calibri"/>
                <a:ea typeface="+mn-ea"/>
                <a:cs typeface="+mn-cs"/>
              </a:rPr>
              <a:t>Dra. María Fernández Prada</a:t>
            </a:r>
          </a:p>
          <a:p>
            <a:pPr algn="r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s-ES" sz="1200" b="1" dirty="0">
                <a:solidFill>
                  <a:srgbClr val="4BACC6">
                    <a:lumMod val="75000"/>
                  </a:srgbClr>
                </a:solidFill>
                <a:latin typeface="Calibri"/>
                <a:ea typeface="+mn-ea"/>
                <a:cs typeface="+mn-cs"/>
              </a:rPr>
              <a:t>Hospital Vital Álvarez </a:t>
            </a:r>
            <a:r>
              <a:rPr lang="es-ES" sz="1200" b="1" dirty="0" err="1">
                <a:solidFill>
                  <a:srgbClr val="4BACC6">
                    <a:lumMod val="75000"/>
                  </a:srgbClr>
                </a:solidFill>
                <a:latin typeface="Calibri"/>
                <a:ea typeface="+mn-ea"/>
                <a:cs typeface="+mn-cs"/>
              </a:rPr>
              <a:t>Buylla</a:t>
            </a:r>
            <a:endParaRPr lang="es-ES" sz="1200" b="1" dirty="0">
              <a:solidFill>
                <a:srgbClr val="4BACC6">
                  <a:lumMod val="75000"/>
                </a:srgbClr>
              </a:solidFill>
              <a:latin typeface="Calibri"/>
              <a:ea typeface="+mn-ea"/>
              <a:cs typeface="+mn-cs"/>
            </a:endParaRPr>
          </a:p>
        </p:txBody>
      </p:sp>
      <p:cxnSp>
        <p:nvCxnSpPr>
          <p:cNvPr id="6" name="5 Conector recto"/>
          <p:cNvCxnSpPr/>
          <p:nvPr/>
        </p:nvCxnSpPr>
        <p:spPr>
          <a:xfrm>
            <a:off x="0" y="6453336"/>
            <a:ext cx="10287000" cy="0"/>
          </a:xfrm>
          <a:prstGeom prst="line">
            <a:avLst/>
          </a:prstGeom>
          <a:ln w="19050">
            <a:solidFill>
              <a:schemeClr val="accent5">
                <a:lumMod val="7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Picture 6" descr="Resultado de imagen de twitter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74061" y="6525344"/>
            <a:ext cx="271463" cy="241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7 Rectángulo"/>
          <p:cNvSpPr/>
          <p:nvPr/>
        </p:nvSpPr>
        <p:spPr>
          <a:xfrm>
            <a:off x="0" y="6453336"/>
            <a:ext cx="1043876" cy="4154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_tradnl" sz="1050" b="1" dirty="0">
                <a:solidFill>
                  <a:srgbClr val="00B0F0"/>
                </a:solidFill>
                <a:latin typeface="Calibri"/>
                <a:ea typeface="Chocolate Covered Raindrops" pitchFamily="2" charset="0"/>
                <a:cs typeface="Times New Roman" pitchFamily="18" charset="0"/>
              </a:rPr>
              <a:t>@</a:t>
            </a:r>
            <a:r>
              <a:rPr lang="es-ES_tradnl" sz="1050" b="1" dirty="0" err="1">
                <a:solidFill>
                  <a:srgbClr val="00B0F0"/>
                </a:solidFill>
                <a:latin typeface="Calibri"/>
                <a:ea typeface="Chocolate Covered Raindrops" pitchFamily="2" charset="0"/>
                <a:cs typeface="Times New Roman" pitchFamily="18" charset="0"/>
              </a:rPr>
              <a:t>mfprada</a:t>
            </a:r>
            <a:r>
              <a:rPr lang="es-ES_tradnl" sz="1050" b="1" dirty="0">
                <a:solidFill>
                  <a:srgbClr val="00B0F0"/>
                </a:solidFill>
                <a:latin typeface="Calibri"/>
                <a:ea typeface="Chocolate Covered Raindrops" pitchFamily="2" charset="0"/>
                <a:cs typeface="Times New Roman" pitchFamily="18" charset="0"/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_tradnl" sz="1050" b="1" dirty="0">
                <a:solidFill>
                  <a:srgbClr val="00B0F0"/>
                </a:solidFill>
                <a:latin typeface="Calibri"/>
                <a:ea typeface="+mn-ea"/>
                <a:cs typeface="Times New Roman" pitchFamily="18" charset="0"/>
              </a:rPr>
              <a:t>#</a:t>
            </a:r>
            <a:r>
              <a:rPr lang="es-ES_tradnl" sz="1050" b="1" dirty="0" err="1">
                <a:solidFill>
                  <a:srgbClr val="00B0F0"/>
                </a:solidFill>
                <a:latin typeface="Calibri"/>
                <a:ea typeface="+mn-ea"/>
                <a:cs typeface="Times New Roman" pitchFamily="18" charset="0"/>
              </a:rPr>
              <a:t>VaccinesWork</a:t>
            </a:r>
            <a:endParaRPr lang="es-ES_tradnl" sz="1050" b="1" dirty="0">
              <a:solidFill>
                <a:srgbClr val="00B0F0"/>
              </a:solidFill>
              <a:latin typeface="Calibri"/>
              <a:ea typeface="+mn-ea"/>
              <a:cs typeface="Times New Roman" pitchFamily="18" charset="0"/>
            </a:endParaRPr>
          </a:p>
        </p:txBody>
      </p:sp>
      <p:pic>
        <p:nvPicPr>
          <p:cNvPr id="9" name="9 Imagen" descr="Sin título.pn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69687" b="56088"/>
          <a:stretch>
            <a:fillRect/>
          </a:stretch>
        </p:blipFill>
        <p:spPr bwMode="auto">
          <a:xfrm>
            <a:off x="7568928" y="6309320"/>
            <a:ext cx="571905" cy="4766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13 Rectángulo redondeado"/>
          <p:cNvSpPr/>
          <p:nvPr/>
        </p:nvSpPr>
        <p:spPr>
          <a:xfrm>
            <a:off x="1174059" y="980728"/>
            <a:ext cx="8829981" cy="648072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ru-RU" sz="1800" b="1" dirty="0">
                <a:solidFill>
                  <a:srgbClr val="002060"/>
                </a:solidFill>
              </a:rPr>
              <a:t>Невозможно отрицать важную роль, которую играют вакцины в защите здоровья населения</a:t>
            </a:r>
            <a:endParaRPr lang="es-ES" sz="1800" b="1" dirty="0">
              <a:solidFill>
                <a:srgbClr val="002060"/>
              </a:solidFill>
            </a:endParaRPr>
          </a:p>
        </p:txBody>
      </p:sp>
      <p:pic>
        <p:nvPicPr>
          <p:cNvPr id="82946" name="Picture 2" descr="Resultado de imagen de mensaje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" y="908720"/>
            <a:ext cx="1254140" cy="792088"/>
          </a:xfrm>
          <a:prstGeom prst="rect">
            <a:avLst/>
          </a:prstGeom>
          <a:noFill/>
        </p:spPr>
      </p:pic>
      <p:sp>
        <p:nvSpPr>
          <p:cNvPr id="17" name="16 Rectángulo redondeado"/>
          <p:cNvSpPr/>
          <p:nvPr/>
        </p:nvSpPr>
        <p:spPr>
          <a:xfrm>
            <a:off x="1174059" y="1772816"/>
            <a:ext cx="8829981" cy="648072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ru-RU" sz="1800" b="1" dirty="0">
                <a:solidFill>
                  <a:srgbClr val="002060"/>
                </a:solidFill>
              </a:rPr>
              <a:t>Рост числа родителей, отказывающихся от вакцинации, представляет значительную угрозу для общественного здоровья</a:t>
            </a:r>
            <a:endParaRPr lang="es-ES" sz="1800" b="1" dirty="0">
              <a:solidFill>
                <a:srgbClr val="002060"/>
              </a:solidFill>
            </a:endParaRPr>
          </a:p>
        </p:txBody>
      </p:sp>
      <p:pic>
        <p:nvPicPr>
          <p:cNvPr id="18" name="Picture 2" descr="Resultado de imagen de mensaje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" y="1700808"/>
            <a:ext cx="1254140" cy="792088"/>
          </a:xfrm>
          <a:prstGeom prst="rect">
            <a:avLst/>
          </a:prstGeom>
          <a:noFill/>
        </p:spPr>
      </p:pic>
      <p:sp>
        <p:nvSpPr>
          <p:cNvPr id="19" name="18 Rectángulo redondeado"/>
          <p:cNvSpPr/>
          <p:nvPr/>
        </p:nvSpPr>
        <p:spPr>
          <a:xfrm>
            <a:off x="1174059" y="2564904"/>
            <a:ext cx="8829981" cy="648072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ru-RU" sz="1800" b="1" dirty="0">
                <a:solidFill>
                  <a:srgbClr val="002060"/>
                </a:solidFill>
              </a:rPr>
              <a:t>Для поддержания высоких уровней охвата вакцинацией чрезвычайно важно обеспечить высокий уровень доверия к программам вакцинации</a:t>
            </a:r>
            <a:endParaRPr lang="es-ES" sz="1800" b="1" dirty="0">
              <a:solidFill>
                <a:srgbClr val="002060"/>
              </a:solidFill>
            </a:endParaRPr>
          </a:p>
        </p:txBody>
      </p:sp>
      <p:pic>
        <p:nvPicPr>
          <p:cNvPr id="20" name="Picture 2" descr="Resultado de imagen de mensaje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" y="2492896"/>
            <a:ext cx="1254140" cy="792088"/>
          </a:xfrm>
          <a:prstGeom prst="rect">
            <a:avLst/>
          </a:prstGeom>
          <a:noFill/>
        </p:spPr>
      </p:pic>
      <p:sp>
        <p:nvSpPr>
          <p:cNvPr id="21" name="20 Rectángulo redondeado"/>
          <p:cNvSpPr/>
          <p:nvPr/>
        </p:nvSpPr>
        <p:spPr>
          <a:xfrm>
            <a:off x="1174059" y="3356992"/>
            <a:ext cx="8829981" cy="648072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ru-RU" sz="1800" b="1" dirty="0">
                <a:solidFill>
                  <a:srgbClr val="002060"/>
                </a:solidFill>
              </a:rPr>
              <a:t>Расширение знаний медицинских работников о вакцинах, а также улучшение их навыков коммуникации повышает уровень доверия населения к вакцинам</a:t>
            </a:r>
            <a:endParaRPr lang="en-US" sz="1800" b="1" dirty="0">
              <a:solidFill>
                <a:srgbClr val="002060"/>
              </a:solidFill>
            </a:endParaRPr>
          </a:p>
        </p:txBody>
      </p:sp>
      <p:pic>
        <p:nvPicPr>
          <p:cNvPr id="22" name="Picture 2" descr="Resultado de imagen de mensaje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" y="3284984"/>
            <a:ext cx="1254140" cy="792088"/>
          </a:xfrm>
          <a:prstGeom prst="rect">
            <a:avLst/>
          </a:prstGeom>
          <a:noFill/>
        </p:spPr>
      </p:pic>
      <p:sp>
        <p:nvSpPr>
          <p:cNvPr id="23" name="22 Rectángulo redondeado"/>
          <p:cNvSpPr/>
          <p:nvPr/>
        </p:nvSpPr>
        <p:spPr>
          <a:xfrm>
            <a:off x="1174059" y="4149080"/>
            <a:ext cx="8829981" cy="648072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ru-RU" sz="1800" b="1" dirty="0">
                <a:solidFill>
                  <a:srgbClr val="002060"/>
                </a:solidFill>
              </a:rPr>
              <a:t>Лидеры общественного мнения, распространяющие позитивную информацию о вакцинах через социальные сети, выходят на большее число людей, чем государственные агентства</a:t>
            </a:r>
            <a:endParaRPr lang="en-US" sz="1800" b="1" dirty="0">
              <a:solidFill>
                <a:srgbClr val="002060"/>
              </a:solidFill>
            </a:endParaRPr>
          </a:p>
        </p:txBody>
      </p:sp>
      <p:pic>
        <p:nvPicPr>
          <p:cNvPr id="24" name="Picture 2" descr="Resultado de imagen de mensaje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" y="4077072"/>
            <a:ext cx="1254140" cy="792088"/>
          </a:xfrm>
          <a:prstGeom prst="rect">
            <a:avLst/>
          </a:prstGeom>
          <a:noFill/>
        </p:spPr>
      </p:pic>
      <p:sp>
        <p:nvSpPr>
          <p:cNvPr id="25" name="24 Rectángulo redondeado"/>
          <p:cNvSpPr/>
          <p:nvPr/>
        </p:nvSpPr>
        <p:spPr>
          <a:xfrm>
            <a:off x="1213992" y="4941168"/>
            <a:ext cx="8829981" cy="648072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ru-RU" sz="1800" b="1" dirty="0">
                <a:solidFill>
                  <a:srgbClr val="002060"/>
                </a:solidFill>
              </a:rPr>
              <a:t>Вакцины более безопасны, чем любой другой препарат, применяемый в повседневной жизни</a:t>
            </a:r>
            <a:r>
              <a:rPr lang="en-US" sz="1800" b="1" dirty="0">
                <a:solidFill>
                  <a:srgbClr val="002060"/>
                </a:solidFill>
              </a:rPr>
              <a:t>.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ru-RU" sz="1800" b="1" dirty="0">
                <a:solidFill>
                  <a:srgbClr val="002060"/>
                </a:solidFill>
              </a:rPr>
              <a:t>Серьезные побочные реакции на вакцины встречаются чрезвычайно редко</a:t>
            </a:r>
            <a:endParaRPr lang="en-US" sz="1800" b="1" dirty="0">
              <a:solidFill>
                <a:srgbClr val="002060"/>
              </a:solidFill>
            </a:endParaRPr>
          </a:p>
        </p:txBody>
      </p:sp>
      <p:pic>
        <p:nvPicPr>
          <p:cNvPr id="26" name="Picture 2" descr="Resultado de imagen de mensaje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9939" y="4869160"/>
            <a:ext cx="1254140" cy="792088"/>
          </a:xfrm>
          <a:prstGeom prst="rect">
            <a:avLst/>
          </a:prstGeom>
          <a:noFill/>
        </p:spPr>
      </p:pic>
      <p:sp>
        <p:nvSpPr>
          <p:cNvPr id="27" name="26 Rectángulo redondeado"/>
          <p:cNvSpPr/>
          <p:nvPr/>
        </p:nvSpPr>
        <p:spPr>
          <a:xfrm>
            <a:off x="1213992" y="5733256"/>
            <a:ext cx="8829981" cy="648072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ru-RU" sz="1800" b="1" dirty="0">
                <a:solidFill>
                  <a:srgbClr val="002060"/>
                </a:solidFill>
              </a:rPr>
              <a:t>Процесс производства и распределения вакцин более длительный и более сложный, чем для любого другого лекарственного препарата</a:t>
            </a:r>
            <a:endParaRPr lang="en-US" sz="1800" b="1" dirty="0">
              <a:solidFill>
                <a:srgbClr val="002060"/>
              </a:solidFill>
            </a:endParaRPr>
          </a:p>
        </p:txBody>
      </p:sp>
      <p:pic>
        <p:nvPicPr>
          <p:cNvPr id="28" name="Picture 2" descr="Resultado de imagen de mensaje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9939" y="5661248"/>
            <a:ext cx="1254140" cy="792088"/>
          </a:xfrm>
          <a:prstGeom prst="rect">
            <a:avLst/>
          </a:prstGeom>
          <a:noFill/>
        </p:spPr>
      </p:pic>
      <p:sp>
        <p:nvSpPr>
          <p:cNvPr id="29" name="1 Rectángulo"/>
          <p:cNvSpPr/>
          <p:nvPr/>
        </p:nvSpPr>
        <p:spPr>
          <a:xfrm>
            <a:off x="0" y="0"/>
            <a:ext cx="8869914" cy="83671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ru-RU" sz="3200" dirty="0">
                <a:solidFill>
                  <a:prstClr val="white"/>
                </a:solidFill>
              </a:rPr>
              <a:t>От безопасности вакцин до недоверия к вакцинам</a:t>
            </a:r>
            <a:endParaRPr lang="es-ES" sz="3200" dirty="0">
              <a:solidFill>
                <a:prstClr val="white"/>
              </a:solidFill>
            </a:endParaRPr>
          </a:p>
        </p:txBody>
      </p:sp>
      <p:sp>
        <p:nvSpPr>
          <p:cNvPr id="30" name="2 Rectángulo"/>
          <p:cNvSpPr/>
          <p:nvPr/>
        </p:nvSpPr>
        <p:spPr>
          <a:xfrm>
            <a:off x="4009374" y="332728"/>
            <a:ext cx="4819464" cy="507831"/>
          </a:xfrm>
          <a:prstGeom prst="rect">
            <a:avLst/>
          </a:prstGeom>
          <a:solidFill>
            <a:srgbClr val="31859C"/>
          </a:solidFill>
        </p:spPr>
        <p:txBody>
          <a:bodyPr wrap="square">
            <a:spAutoFit/>
          </a:bodyPr>
          <a:lstStyle/>
          <a:p>
            <a:pPr algn="r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ru-RU" sz="900" b="1" dirty="0">
                <a:solidFill>
                  <a:prstClr val="white"/>
                </a:solidFill>
                <a:latin typeface="Calibri"/>
                <a:ea typeface="+mn-ea"/>
                <a:cs typeface="+mn-cs"/>
              </a:rPr>
              <a:t>Учебный курс по вакцинам и безопасности вакцин</a:t>
            </a:r>
            <a:endParaRPr lang="en-US" sz="900" b="1" dirty="0">
              <a:solidFill>
                <a:prstClr val="white"/>
              </a:solidFill>
              <a:latin typeface="Calibri"/>
              <a:ea typeface="+mn-ea"/>
              <a:cs typeface="+mn-cs"/>
            </a:endParaRPr>
          </a:p>
          <a:p>
            <a:pPr algn="r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ru-RU" sz="900" b="1" dirty="0">
                <a:solidFill>
                  <a:prstClr val="white"/>
                </a:solidFill>
                <a:latin typeface="Calibri"/>
                <a:ea typeface="+mn-ea"/>
                <a:cs typeface="+mn-cs"/>
              </a:rPr>
              <a:t>Сантьяго-де-Компостела, Испания</a:t>
            </a:r>
            <a:endParaRPr lang="es-ES" sz="900" b="1" dirty="0">
              <a:solidFill>
                <a:prstClr val="white"/>
              </a:solidFill>
              <a:latin typeface="Calibri"/>
              <a:ea typeface="+mn-ea"/>
              <a:cs typeface="+mn-cs"/>
            </a:endParaRPr>
          </a:p>
          <a:p>
            <a:pPr algn="r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s-ES" sz="900" b="1" dirty="0">
                <a:solidFill>
                  <a:prstClr val="white"/>
                </a:solidFill>
                <a:latin typeface="Calibri"/>
                <a:ea typeface="+mn-ea"/>
                <a:cs typeface="+mn-cs"/>
              </a:rPr>
              <a:t>16-18 </a:t>
            </a:r>
            <a:r>
              <a:rPr lang="ru-RU" sz="900" b="1" dirty="0">
                <a:solidFill>
                  <a:prstClr val="white"/>
                </a:solidFill>
                <a:latin typeface="Calibri"/>
                <a:ea typeface="+mn-ea"/>
                <a:cs typeface="+mn-cs"/>
              </a:rPr>
              <a:t>декабря</a:t>
            </a:r>
            <a:r>
              <a:rPr lang="es-ES" sz="900" b="1" dirty="0">
                <a:solidFill>
                  <a:prstClr val="white"/>
                </a:solidFill>
                <a:latin typeface="Calibri"/>
                <a:ea typeface="+mn-ea"/>
                <a:cs typeface="+mn-cs"/>
              </a:rPr>
              <a:t> 2019</a:t>
            </a:r>
            <a:r>
              <a:rPr lang="ru-RU" sz="900" b="1" dirty="0">
                <a:solidFill>
                  <a:prstClr val="white"/>
                </a:solidFill>
                <a:latin typeface="Calibri"/>
                <a:ea typeface="+mn-ea"/>
                <a:cs typeface="+mn-cs"/>
              </a:rPr>
              <a:t> г.</a:t>
            </a:r>
            <a:r>
              <a:rPr lang="es-ES" sz="900" b="1" dirty="0">
                <a:solidFill>
                  <a:prstClr val="white"/>
                </a:solidFill>
                <a:latin typeface="Calibri"/>
                <a:ea typeface="+mn-ea"/>
                <a:cs typeface="+mn-cs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281696535"/>
      </p:ext>
    </p:extLst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651" name="1 Marcador de número de diapositiva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678EE520-EE61-464C-8B5A-EF8CC0B49E75}" type="slidenum">
              <a:rPr lang="en-GB" altLang="en-US" sz="1400">
                <a:solidFill>
                  <a:srgbClr val="FFFFFF"/>
                </a:solidFill>
                <a:latin typeface="Calibri" panose="020F0502020204030204" pitchFamily="34" charset="0"/>
              </a:rPr>
              <a:pPr>
                <a:spcBef>
                  <a:spcPct val="0"/>
                </a:spcBef>
                <a:buFontTx/>
                <a:buNone/>
              </a:pPr>
              <a:t>16</a:t>
            </a:fld>
            <a:endParaRPr lang="en-GB" altLang="en-US" sz="140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155652" name="2 Rectángulo"/>
          <p:cNvSpPr>
            <a:spLocks noChangeArrowheads="1"/>
          </p:cNvSpPr>
          <p:nvPr/>
        </p:nvSpPr>
        <p:spPr bwMode="auto">
          <a:xfrm>
            <a:off x="390973" y="836714"/>
            <a:ext cx="9792840" cy="48320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285750" indent="-285750"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just">
              <a:spcBef>
                <a:spcPct val="0"/>
              </a:spcBef>
              <a:buFont typeface="Wingdings" panose="05000000000000000000" pitchFamily="2" charset="2"/>
              <a:buChar char="v"/>
            </a:pPr>
            <a:r>
              <a:rPr lang="ru-RU" altLang="en-US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Безопасность иммунизации – это </a:t>
            </a:r>
            <a:r>
              <a:rPr lang="ru-RU" altLang="en-US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процесс обеспечения и мониторинга всех аспектов иммунизации</a:t>
            </a:r>
            <a:endParaRPr lang="es-ES" altLang="en-US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spcBef>
                <a:spcPct val="0"/>
              </a:spcBef>
              <a:buFont typeface="Wingdings" panose="05000000000000000000" pitchFamily="2" charset="2"/>
              <a:buChar char="v"/>
            </a:pPr>
            <a:endParaRPr lang="es-ES" altLang="en-US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spcBef>
                <a:spcPct val="0"/>
              </a:spcBef>
              <a:buFont typeface="Wingdings" panose="05000000000000000000" pitchFamily="2" charset="2"/>
              <a:buChar char="v"/>
            </a:pPr>
            <a:r>
              <a:rPr lang="ru-RU" altLang="en-US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Система надзора за </a:t>
            </a:r>
            <a:r>
              <a:rPr lang="ru-RU" altLang="en-US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побочными </a:t>
            </a:r>
            <a:r>
              <a:rPr lang="ru-RU" altLang="en-US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проявлениями после иммунизации </a:t>
            </a:r>
            <a:r>
              <a:rPr lang="ru-RU" altLang="en-US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(ПППИ) </a:t>
            </a:r>
            <a:r>
              <a:rPr lang="ru-RU" altLang="en-US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задействует </a:t>
            </a:r>
            <a:r>
              <a:rPr lang="ru-RU" altLang="en-US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различные заинтересованные стороны и функции на разных уровнях</a:t>
            </a:r>
            <a:endParaRPr lang="en-US" altLang="en-US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spcBef>
                <a:spcPct val="0"/>
              </a:spcBef>
              <a:buFont typeface="Wingdings" panose="05000000000000000000" pitchFamily="2" charset="2"/>
              <a:buChar char="v"/>
            </a:pPr>
            <a:endParaRPr lang="en-US" altLang="en-US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spcBef>
                <a:spcPct val="0"/>
              </a:spcBef>
              <a:buFont typeface="Wingdings" panose="05000000000000000000" pitchFamily="2" charset="2"/>
              <a:buChar char="v"/>
            </a:pPr>
            <a:r>
              <a:rPr lang="ru-RU" altLang="en-US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Обратная связь на всех уровнях системы иммунизации и отчетности, а также населению, чрезвычайно важна для укрепления</a:t>
            </a:r>
            <a:r>
              <a:rPr lang="en-US" altLang="en-US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en-US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доверия к программе иммунизации</a:t>
            </a:r>
            <a:endParaRPr lang="es-ES" altLang="en-US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5653" name="3 Rectángulo"/>
          <p:cNvSpPr>
            <a:spLocks noChangeArrowheads="1"/>
          </p:cNvSpPr>
          <p:nvPr/>
        </p:nvSpPr>
        <p:spPr bwMode="auto">
          <a:xfrm>
            <a:off x="247710" y="115960"/>
            <a:ext cx="9936163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en-US" sz="3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КЛЮЧЕВЫЕ </a:t>
            </a:r>
            <a:r>
              <a:rPr lang="ru-RU" altLang="en-US" sz="3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МОМЕНТЫ</a:t>
            </a:r>
            <a:endParaRPr lang="es-ES" altLang="en-US" sz="3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8489030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3" name="Content Placeholder 2">
            <a:extLst>
              <a:ext uri="{FF2B5EF4-FFF2-40B4-BE49-F238E27FC236}">
                <a16:creationId xmlns="" xmlns:a16="http://schemas.microsoft.com/office/drawing/2014/main" id="{7AABD52A-7242-5343-BA1A-9100620008A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-122060" y="1317978"/>
            <a:ext cx="10234461" cy="3839634"/>
          </a:xfrm>
        </p:spPr>
        <p:txBody>
          <a:bodyPr/>
          <a:lstStyle/>
          <a:p>
            <a:pPr marL="660416" indent="-660416">
              <a:lnSpc>
                <a:spcPct val="100000"/>
              </a:lnSpc>
              <a:buFont typeface="Calibri" panose="020F0502020204030204" pitchFamily="34" charset="0"/>
              <a:buAutoNum type="arabicPeriod"/>
            </a:pPr>
            <a:r>
              <a:rPr lang="ru-RU" altLang="es-ES" sz="2100" dirty="0"/>
              <a:t>ВОЗ наблюдает снижение охвата прививками в отдельных странах, что вызвано использованием </a:t>
            </a:r>
            <a:r>
              <a:rPr lang="ru-RU" altLang="es-ES" sz="2100" b="1" dirty="0"/>
              <a:t>ложных противопоказаний</a:t>
            </a:r>
            <a:r>
              <a:rPr lang="ru-RU" altLang="es-ES" sz="2100" dirty="0"/>
              <a:t>, по причине устарелых или научно не обоснованных знаний</a:t>
            </a:r>
            <a:endParaRPr lang="en-US" altLang="es-ES" sz="2100" u="sng" dirty="0"/>
          </a:p>
          <a:p>
            <a:pPr marL="660416" indent="-660416">
              <a:lnSpc>
                <a:spcPct val="100000"/>
              </a:lnSpc>
              <a:buFont typeface="Calibri" panose="020F0502020204030204" pitchFamily="34" charset="0"/>
              <a:buAutoNum type="arabicPeriod"/>
            </a:pPr>
            <a:r>
              <a:rPr lang="ru-RU" altLang="es-ES" sz="2100" dirty="0"/>
              <a:t>Разработаны специальные </a:t>
            </a:r>
            <a:r>
              <a:rPr lang="ru-RU" altLang="es-ES" sz="2100" b="1" dirty="0"/>
              <a:t>обучающие семинары и материалы</a:t>
            </a:r>
            <a:endParaRPr lang="en-US" altLang="es-ES" sz="2100" dirty="0"/>
          </a:p>
          <a:p>
            <a:pPr marL="1016026" lvl="1" indent="-660416">
              <a:lnSpc>
                <a:spcPct val="100000"/>
              </a:lnSpc>
              <a:buFont typeface="Calibri" panose="020F0502020204030204" pitchFamily="34" charset="0"/>
              <a:buAutoNum type="arabicPeriod"/>
            </a:pPr>
            <a:r>
              <a:rPr lang="ru-RU" altLang="es-ES" sz="2100" dirty="0">
                <a:ea typeface="ＭＳ Ｐゴシック" panose="020B0600070205080204" pitchFamily="34" charset="-128"/>
              </a:rPr>
              <a:t>Курс «Мудрый </a:t>
            </a:r>
            <a:r>
              <a:rPr lang="ru-RU" altLang="es-ES" sz="2100" dirty="0" err="1">
                <a:ea typeface="ＭＳ Ｐゴシック" panose="020B0600070205080204" pitchFamily="34" charset="-128"/>
              </a:rPr>
              <a:t>вакцинатор</a:t>
            </a:r>
            <a:r>
              <a:rPr lang="ru-RU" altLang="es-ES" sz="2100" dirty="0">
                <a:ea typeface="ＭＳ Ｐゴシック" panose="020B0600070205080204" pitchFamily="34" charset="-128"/>
              </a:rPr>
              <a:t>», разработанный совместно с </a:t>
            </a:r>
            <a:r>
              <a:rPr lang="en-US" altLang="es-ES" sz="2100" dirty="0">
                <a:ea typeface="ＭＳ Ｐゴシック" panose="020B0600070205080204" pitchFamily="34" charset="-128"/>
              </a:rPr>
              <a:t>ESPID</a:t>
            </a:r>
          </a:p>
          <a:p>
            <a:pPr marL="1016026" lvl="1" indent="-660416">
              <a:lnSpc>
                <a:spcPct val="100000"/>
              </a:lnSpc>
              <a:buFont typeface="Calibri" panose="020F0502020204030204" pitchFamily="34" charset="0"/>
              <a:buAutoNum type="arabicPeriod"/>
            </a:pPr>
            <a:r>
              <a:rPr lang="ru-RU" altLang="es-ES" sz="2100" b="1" dirty="0">
                <a:solidFill>
                  <a:srgbClr val="0000FF"/>
                </a:solidFill>
                <a:ea typeface="ＭＳ Ｐゴシック" panose="020B0600070205080204" pitchFamily="34" charset="-128"/>
              </a:rPr>
              <a:t>Обучающие семинары для медработников по вопросам ложных противопоказаний и безопасности прививок</a:t>
            </a:r>
            <a:endParaRPr lang="en-US" altLang="es-ES" sz="2100" b="1" dirty="0">
              <a:solidFill>
                <a:srgbClr val="0000FF"/>
              </a:solidFill>
              <a:ea typeface="ＭＳ Ｐゴシック" panose="020B0600070205080204" pitchFamily="34" charset="-128"/>
            </a:endParaRPr>
          </a:p>
          <a:p>
            <a:pPr marL="660416" indent="-660416">
              <a:lnSpc>
                <a:spcPct val="100000"/>
              </a:lnSpc>
              <a:buFont typeface="Calibri" panose="020F0502020204030204" pitchFamily="34" charset="0"/>
              <a:buAutoNum type="arabicPeriod"/>
            </a:pPr>
            <a:r>
              <a:rPr lang="ru-RU" altLang="es-ES" sz="2100" dirty="0"/>
              <a:t>ЕТКГЭ ЕРБ ВОЗ одобрила эту инициативу и призвала к ее дальнейшему развитию и расширению</a:t>
            </a:r>
            <a:endParaRPr lang="en-US" altLang="es-ES" sz="2100" dirty="0"/>
          </a:p>
        </p:txBody>
      </p:sp>
      <p:sp>
        <p:nvSpPr>
          <p:cNvPr id="95234" name="Slide Number Placeholder 3">
            <a:extLst>
              <a:ext uri="{FF2B5EF4-FFF2-40B4-BE49-F238E27FC236}">
                <a16:creationId xmlns="" xmlns:a16="http://schemas.microsoft.com/office/drawing/2014/main" id="{E7032AB3-E07B-7543-9A48-69946B59E3E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89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defRPr>
            </a:lvl1pPr>
            <a:lvl2pPr marL="660416" indent="-254006">
              <a:spcBef>
                <a:spcPct val="20000"/>
              </a:spcBef>
              <a:buFont typeface="Arial" panose="020B0604020202020204" pitchFamily="34" charset="0"/>
              <a:buChar char="–"/>
              <a:defRPr sz="2133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2pPr>
            <a:lvl3pPr marL="1016026" indent="-203205">
              <a:spcBef>
                <a:spcPct val="20000"/>
              </a:spcBef>
              <a:buFont typeface="Arial" panose="020B0604020202020204" pitchFamily="34" charset="0"/>
              <a:buChar char="•"/>
              <a:defRPr sz="1778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3pPr>
            <a:lvl4pPr marL="1422436" indent="-203205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4pPr>
            <a:lvl5pPr marL="1828846" indent="-203205">
              <a:spcBef>
                <a:spcPct val="20000"/>
              </a:spcBef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5pPr>
            <a:lvl6pPr marL="2235256" indent="-203205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6pPr>
            <a:lvl7pPr marL="2641666" indent="-203205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7pPr>
            <a:lvl8pPr marL="3048076" indent="-203205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8pPr>
            <a:lvl9pPr marL="3454486" indent="-203205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49D844C2-DCE9-D240-84ED-B0C4D9D67E03}" type="slidenum">
              <a:rPr lang="en-GB" altLang="es-ES" sz="1244">
                <a:solidFill>
                  <a:srgbClr val="FFFFFF"/>
                </a:solidFill>
                <a:latin typeface="Calibri" panose="020F0502020204030204" pitchFamily="34" charset="0"/>
              </a:rPr>
              <a:pPr>
                <a:spcBef>
                  <a:spcPct val="0"/>
                </a:spcBef>
                <a:buFontTx/>
                <a:buNone/>
              </a:pPr>
              <a:t>17</a:t>
            </a:fld>
            <a:endParaRPr lang="en-GB" altLang="es-ES" sz="1244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95235" name="4 Rectángulo">
            <a:extLst>
              <a:ext uri="{FF2B5EF4-FFF2-40B4-BE49-F238E27FC236}">
                <a16:creationId xmlns="" xmlns:a16="http://schemas.microsoft.com/office/drawing/2014/main" id="{541F8486-4C3C-BC4B-B59F-D75B21526CB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907" y="211685"/>
            <a:ext cx="9882188" cy="11757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fontAlgn="auto" hangingPunct="1">
              <a:lnSpc>
                <a:spcPct val="110000"/>
              </a:lnSpc>
              <a:spcBef>
                <a:spcPct val="0"/>
              </a:spcBef>
              <a:spcAft>
                <a:spcPts val="0"/>
              </a:spcAft>
              <a:buFontTx/>
              <a:buNone/>
            </a:pPr>
            <a:r>
              <a:rPr lang="ru-RU" altLang="es-ES" sz="3200" b="1" dirty="0">
                <a:solidFill>
                  <a:srgbClr val="000090"/>
                </a:solidFill>
                <a:latin typeface="Tahoma" panose="020B0604030504040204" pitchFamily="34" charset="0"/>
              </a:rPr>
              <a:t>Серьезное отношение к ложным противопоказаниям</a:t>
            </a:r>
            <a:endParaRPr lang="en-US" altLang="es-ES" sz="3200" b="1" dirty="0">
              <a:solidFill>
                <a:srgbClr val="000000"/>
              </a:solidFill>
              <a:latin typeface="Tahoma" panose="020B0604030504040204" pitchFamily="34" charset="0"/>
            </a:endParaRPr>
          </a:p>
        </p:txBody>
      </p:sp>
      <p:sp>
        <p:nvSpPr>
          <p:cNvPr id="6" name="ZoneTexte 2">
            <a:extLst>
              <a:ext uri="{FF2B5EF4-FFF2-40B4-BE49-F238E27FC236}">
                <a16:creationId xmlns="" xmlns:a16="http://schemas.microsoft.com/office/drawing/2014/main" id="{B17EBACF-5B7B-9249-9377-A53D070BDD95}"/>
              </a:ext>
            </a:extLst>
          </p:cNvPr>
          <p:cNvSpPr txBox="1"/>
          <p:nvPr/>
        </p:nvSpPr>
        <p:spPr>
          <a:xfrm>
            <a:off x="924267" y="5805264"/>
            <a:ext cx="9001125" cy="338554"/>
          </a:xfrm>
          <a:prstGeom prst="rect">
            <a:avLst/>
          </a:prstGeom>
          <a:solidFill>
            <a:srgbClr val="FFC000"/>
          </a:solidFill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fr-FR" sz="1600" b="1" dirty="0">
                <a:solidFill>
                  <a:prstClr val="black"/>
                </a:solidFill>
                <a:latin typeface="Calibri"/>
              </a:rPr>
              <a:t>Source</a:t>
            </a:r>
            <a:r>
              <a:rPr lang="fr-FR" sz="1600" dirty="0">
                <a:solidFill>
                  <a:prstClr val="black"/>
                </a:solidFill>
                <a:latin typeface="Calibri"/>
              </a:rPr>
              <a:t> :  16th ETAGE meeting, WHO EUROPE, 12 – 13 </a:t>
            </a:r>
            <a:r>
              <a:rPr lang="fr-FR" sz="1600" dirty="0" err="1">
                <a:solidFill>
                  <a:prstClr val="black"/>
                </a:solidFill>
                <a:latin typeface="Calibri"/>
              </a:rPr>
              <a:t>October</a:t>
            </a:r>
            <a:r>
              <a:rPr lang="fr-FR" sz="1600" dirty="0">
                <a:solidFill>
                  <a:prstClr val="black"/>
                </a:solidFill>
                <a:latin typeface="Calibri"/>
              </a:rPr>
              <a:t> 2016 // </a:t>
            </a:r>
            <a:r>
              <a:rPr lang="fr-FR" sz="1600" dirty="0" err="1">
                <a:solidFill>
                  <a:prstClr val="black"/>
                </a:solidFill>
                <a:latin typeface="Calibri"/>
              </a:rPr>
              <a:t>Copenhagen</a:t>
            </a:r>
            <a:r>
              <a:rPr lang="fr-FR" sz="1600" dirty="0">
                <a:solidFill>
                  <a:prstClr val="black"/>
                </a:solidFill>
                <a:latin typeface="Calibri"/>
              </a:rPr>
              <a:t>, </a:t>
            </a:r>
            <a:r>
              <a:rPr lang="fr-FR" sz="1600" dirty="0" err="1">
                <a:solidFill>
                  <a:prstClr val="black"/>
                </a:solidFill>
                <a:latin typeface="Calibri"/>
              </a:rPr>
              <a:t>Denmark</a:t>
            </a:r>
            <a:r>
              <a:rPr lang="fr-FR" sz="1600" dirty="0">
                <a:solidFill>
                  <a:prstClr val="black"/>
                </a:solidFill>
                <a:latin typeface="Calibri"/>
              </a:rPr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20467589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1" name="Content Placeholder 2">
            <a:extLst>
              <a:ext uri="{FF2B5EF4-FFF2-40B4-BE49-F238E27FC236}">
                <a16:creationId xmlns="" xmlns:a16="http://schemas.microsoft.com/office/drawing/2014/main" id="{AD9738E5-FD48-B340-808E-1076E22AA8F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2915" y="1253067"/>
            <a:ext cx="9669462" cy="3839634"/>
          </a:xfrm>
        </p:spPr>
        <p:txBody>
          <a:bodyPr/>
          <a:lstStyle/>
          <a:p>
            <a:pPr marL="660416" indent="-660416">
              <a:buFont typeface="Calibri" panose="020F0502020204030204" pitchFamily="34" charset="0"/>
              <a:buAutoNum type="arabicPeriod"/>
            </a:pPr>
            <a:r>
              <a:rPr lang="ru-RU" altLang="es-ES" sz="2600" b="1" dirty="0"/>
              <a:t>Сомнения и скептицизм медработников по поводу вакцин связаны с качеством их знаний</a:t>
            </a:r>
            <a:endParaRPr lang="en-US" altLang="es-ES" sz="2600" b="1" dirty="0"/>
          </a:p>
          <a:p>
            <a:pPr marL="660416" indent="-660416">
              <a:buFont typeface="Calibri" panose="020F0502020204030204" pitchFamily="34" charset="0"/>
              <a:buAutoNum type="arabicPeriod"/>
            </a:pPr>
            <a:r>
              <a:rPr lang="ru-RU" altLang="es-ES" sz="2600" b="1" dirty="0"/>
              <a:t>Вопросы безопасности вакцин являются одним из определяющих факторов отношения медработников к вакцинации</a:t>
            </a:r>
            <a:endParaRPr lang="en-US" altLang="es-ES" sz="2600" b="1" dirty="0"/>
          </a:p>
          <a:p>
            <a:pPr marL="660416" indent="-660416">
              <a:buFont typeface="Calibri" panose="020F0502020204030204" pitchFamily="34" charset="0"/>
              <a:buAutoNum type="arabicPeriod"/>
            </a:pPr>
            <a:r>
              <a:rPr lang="ru-RU" altLang="es-ES" sz="2600" b="1" dirty="0"/>
              <a:t>Медработники могут «искренне» отложить или дать противопоказание к вакцинации по причине устаревших, необоснованных или «унаследованных» причин </a:t>
            </a:r>
            <a:endParaRPr lang="en-US" altLang="es-ES" sz="2600" b="1" dirty="0"/>
          </a:p>
        </p:txBody>
      </p:sp>
      <p:sp>
        <p:nvSpPr>
          <p:cNvPr id="97282" name="Slide Number Placeholder 3">
            <a:extLst>
              <a:ext uri="{FF2B5EF4-FFF2-40B4-BE49-F238E27FC236}">
                <a16:creationId xmlns="" xmlns:a16="http://schemas.microsoft.com/office/drawing/2014/main" id="{0D3B702E-B5CB-314C-81C6-78631A529F3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89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defRPr>
            </a:lvl1pPr>
            <a:lvl2pPr marL="660416" indent="-254006">
              <a:spcBef>
                <a:spcPct val="20000"/>
              </a:spcBef>
              <a:buFont typeface="Arial" panose="020B0604020202020204" pitchFamily="34" charset="0"/>
              <a:buChar char="–"/>
              <a:defRPr sz="2133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2pPr>
            <a:lvl3pPr marL="1016026" indent="-203205">
              <a:spcBef>
                <a:spcPct val="20000"/>
              </a:spcBef>
              <a:buFont typeface="Arial" panose="020B0604020202020204" pitchFamily="34" charset="0"/>
              <a:buChar char="•"/>
              <a:defRPr sz="1778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3pPr>
            <a:lvl4pPr marL="1422436" indent="-203205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4pPr>
            <a:lvl5pPr marL="1828846" indent="-203205">
              <a:spcBef>
                <a:spcPct val="20000"/>
              </a:spcBef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5pPr>
            <a:lvl6pPr marL="2235256" indent="-203205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6pPr>
            <a:lvl7pPr marL="2641666" indent="-203205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7pPr>
            <a:lvl8pPr marL="3048076" indent="-203205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8pPr>
            <a:lvl9pPr marL="3454486" indent="-203205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FDDF632E-DDB4-2C46-9BB1-A1BCDF9D6E17}" type="slidenum">
              <a:rPr lang="en-GB" altLang="es-ES" sz="1244">
                <a:solidFill>
                  <a:srgbClr val="FFFFFF"/>
                </a:solidFill>
                <a:latin typeface="Calibri" panose="020F0502020204030204" pitchFamily="34" charset="0"/>
              </a:rPr>
              <a:pPr>
                <a:spcBef>
                  <a:spcPct val="0"/>
                </a:spcBef>
                <a:buFontTx/>
                <a:buNone/>
              </a:pPr>
              <a:t>18</a:t>
            </a:fld>
            <a:endParaRPr lang="en-GB" altLang="es-ES" sz="1244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97283" name="4 Rectángulo">
            <a:extLst>
              <a:ext uri="{FF2B5EF4-FFF2-40B4-BE49-F238E27FC236}">
                <a16:creationId xmlns="" xmlns:a16="http://schemas.microsoft.com/office/drawing/2014/main" id="{A3FEA444-EAF9-4E45-BCF7-48FEFBA00D7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2407" y="233543"/>
            <a:ext cx="9882188" cy="6942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fontAlgn="auto" hangingPunct="1">
              <a:lnSpc>
                <a:spcPct val="110000"/>
              </a:lnSpc>
              <a:spcBef>
                <a:spcPct val="0"/>
              </a:spcBef>
              <a:spcAft>
                <a:spcPts val="0"/>
              </a:spcAft>
              <a:buFontTx/>
              <a:buNone/>
            </a:pPr>
            <a:r>
              <a:rPr lang="ru-RU" altLang="es-ES" sz="3556" b="1" dirty="0">
                <a:solidFill>
                  <a:srgbClr val="000090"/>
                </a:solidFill>
                <a:latin typeface="Tahoma" panose="020B0604030504040204" pitchFamily="34" charset="0"/>
              </a:rPr>
              <a:t>Почему это необходимо</a:t>
            </a:r>
            <a:r>
              <a:rPr lang="en-US" altLang="es-ES" sz="3556" b="1" dirty="0">
                <a:solidFill>
                  <a:srgbClr val="000090"/>
                </a:solidFill>
                <a:latin typeface="Tahoma" panose="020B0604030504040204" pitchFamily="34" charset="0"/>
              </a:rPr>
              <a:t>?</a:t>
            </a:r>
            <a:endParaRPr lang="en-US" altLang="es-ES" sz="3556" b="1" dirty="0">
              <a:solidFill>
                <a:srgbClr val="000000"/>
              </a:solidFill>
              <a:latin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9008980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8834" name="Imagen 1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762" y="-14387"/>
            <a:ext cx="10291763" cy="6035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8835" name="TextBox 2"/>
          <p:cNvSpPr txBox="1">
            <a:spLocks noChangeArrowheads="1"/>
          </p:cNvSpPr>
          <p:nvPr/>
        </p:nvSpPr>
        <p:spPr bwMode="auto">
          <a:xfrm>
            <a:off x="534988" y="404665"/>
            <a:ext cx="6480720" cy="523220"/>
          </a:xfrm>
          <a:prstGeom prst="rect">
            <a:avLst/>
          </a:prstGeom>
          <a:solidFill>
            <a:srgbClr val="92D050"/>
          </a:solidFill>
          <a:ln>
            <a:noFill/>
          </a:ln>
          <a:extLst/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fontAlgn="auto" hangingPunct="1">
              <a:spcBef>
                <a:spcPct val="0"/>
              </a:spcBef>
              <a:spcAft>
                <a:spcPts val="0"/>
              </a:spcAft>
              <a:buFontTx/>
              <a:buNone/>
            </a:pPr>
            <a:r>
              <a:rPr lang="ru-RU" altLang="en-US" b="1" dirty="0">
                <a:solidFill>
                  <a:prstClr val="black"/>
                </a:solidFill>
                <a:latin typeface="Tahoma" panose="020B0604030504040204" pitchFamily="34" charset="0"/>
              </a:rPr>
              <a:t>ОБРАЗОВАНИЕ – КЛЮЧ К УСПЕХУ</a:t>
            </a:r>
            <a:endParaRPr lang="en-US" altLang="en-US" b="1" dirty="0">
              <a:solidFill>
                <a:prstClr val="black"/>
              </a:solidFill>
              <a:latin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2702286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4514" name="Rectangle 2"/>
          <p:cNvSpPr>
            <a:spLocks noChangeArrowheads="1"/>
          </p:cNvSpPr>
          <p:nvPr/>
        </p:nvSpPr>
        <p:spPr bwMode="auto">
          <a:xfrm>
            <a:off x="201952" y="188640"/>
            <a:ext cx="9765549" cy="8925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marL="53975" algn="ctr">
              <a:spcAft>
                <a:spcPct val="30000"/>
              </a:spcAft>
              <a:defRPr/>
            </a:pPr>
            <a:r>
              <a:rPr lang="ru-RU" sz="29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Смещение парадигмы</a:t>
            </a:r>
            <a:r>
              <a:rPr lang="fr-FR" sz="29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:</a:t>
            </a:r>
            <a:r>
              <a:rPr lang="ru-RU" sz="29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9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от </a:t>
            </a:r>
            <a:r>
              <a:rPr lang="ru-RU" sz="29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страха перед болезнью </a:t>
            </a:r>
            <a:r>
              <a:rPr lang="ru-RU" sz="29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 страха перед </a:t>
            </a:r>
            <a:r>
              <a:rPr lang="ru-RU" sz="29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вакцинацией</a:t>
            </a:r>
            <a:r>
              <a:rPr lang="fr-FR" sz="29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!</a:t>
            </a:r>
          </a:p>
        </p:txBody>
      </p:sp>
      <p:pic>
        <p:nvPicPr>
          <p:cNvPr id="139267" name="Picture 20" descr="vaccine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1456" y="1626110"/>
            <a:ext cx="3158848" cy="26630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9268" name="Picture 6"/>
          <p:cNvPicPr>
            <a:picLocks noChangeAspect="1" noChangeArrowheads="1"/>
          </p:cNvPicPr>
          <p:nvPr/>
        </p:nvPicPr>
        <p:blipFill>
          <a:blip r:embed="rId4" cstate="print"/>
          <a:srcRect b="16269"/>
          <a:stretch>
            <a:fillRect/>
          </a:stretch>
        </p:blipFill>
        <p:spPr bwMode="auto">
          <a:xfrm>
            <a:off x="1459950" y="3861048"/>
            <a:ext cx="4146110" cy="1926786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</p:pic>
      <p:sp>
        <p:nvSpPr>
          <p:cNvPr id="139269" name="Text Box 9"/>
          <p:cNvSpPr txBox="1">
            <a:spLocks noChangeArrowheads="1"/>
          </p:cNvSpPr>
          <p:nvPr/>
        </p:nvSpPr>
        <p:spPr bwMode="auto">
          <a:xfrm>
            <a:off x="8721687" y="6213288"/>
            <a:ext cx="1250662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/>
            <a:r>
              <a:rPr lang="fr-CH" sz="800" dirty="0" smtClean="0">
                <a:solidFill>
                  <a:prstClr val="black"/>
                </a:solidFill>
              </a:rPr>
              <a:t>11. CA </a:t>
            </a:r>
            <a:r>
              <a:rPr lang="fr-CH" sz="800" dirty="0">
                <a:solidFill>
                  <a:prstClr val="black"/>
                </a:solidFill>
              </a:rPr>
              <a:t>Siegrist, Geneva</a:t>
            </a:r>
            <a:endParaRPr lang="fr-FR" sz="800" dirty="0">
              <a:solidFill>
                <a:prstClr val="black"/>
              </a:solidFill>
            </a:endParaRPr>
          </a:p>
        </p:txBody>
      </p:sp>
      <p:pic>
        <p:nvPicPr>
          <p:cNvPr id="139270" name="Picture 2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606143" y="1870075"/>
            <a:ext cx="4345185" cy="423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1240232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938" name="1 Título"/>
          <p:cNvSpPr>
            <a:spLocks noGrp="1"/>
          </p:cNvSpPr>
          <p:nvPr>
            <p:ph type="title"/>
          </p:nvPr>
        </p:nvSpPr>
        <p:spPr>
          <a:xfrm>
            <a:off x="1614487" y="0"/>
            <a:ext cx="8280401" cy="649288"/>
          </a:xfrm>
        </p:spPr>
        <p:txBody>
          <a:bodyPr/>
          <a:lstStyle/>
          <a:p>
            <a:r>
              <a:rPr lang="ru-RU" altLang="en-US" b="1" dirty="0"/>
              <a:t>Противопоказания к вакцинации</a:t>
            </a:r>
            <a:endParaRPr lang="es-ES" altLang="en-US" b="1" dirty="0"/>
          </a:p>
        </p:txBody>
      </p:sp>
      <p:sp>
        <p:nvSpPr>
          <p:cNvPr id="167939" name="2 Marcador de contenido"/>
          <p:cNvSpPr>
            <a:spLocks noGrp="1"/>
          </p:cNvSpPr>
          <p:nvPr>
            <p:ph idx="1"/>
          </p:nvPr>
        </p:nvSpPr>
        <p:spPr>
          <a:xfrm>
            <a:off x="463549" y="836712"/>
            <a:ext cx="9431339" cy="4319587"/>
          </a:xfrm>
        </p:spPr>
        <p:txBody>
          <a:bodyPr/>
          <a:lstStyle/>
          <a:p>
            <a:pPr algn="just">
              <a:lnSpc>
                <a:spcPct val="140000"/>
              </a:lnSpc>
            </a:pPr>
            <a:r>
              <a:rPr lang="ru-RU" altLang="en-US" b="1" dirty="0">
                <a:latin typeface="Calibri" panose="020F0502020204030204" pitchFamily="34" charset="0"/>
              </a:rPr>
              <a:t>Чрезвычайно </a:t>
            </a:r>
            <a:r>
              <a:rPr lang="ru-RU" altLang="en-US" b="1" dirty="0">
                <a:solidFill>
                  <a:srgbClr val="FF0000"/>
                </a:solidFill>
                <a:latin typeface="Calibri" panose="020F0502020204030204" pitchFamily="34" charset="0"/>
              </a:rPr>
              <a:t>редки</a:t>
            </a:r>
            <a:endParaRPr lang="en-US" altLang="en-US" b="1" dirty="0">
              <a:solidFill>
                <a:srgbClr val="FF0000"/>
              </a:solidFill>
              <a:latin typeface="Calibri" panose="020F0502020204030204" pitchFamily="34" charset="0"/>
            </a:endParaRPr>
          </a:p>
          <a:p>
            <a:pPr algn="just">
              <a:lnSpc>
                <a:spcPct val="100000"/>
              </a:lnSpc>
            </a:pPr>
            <a:r>
              <a:rPr lang="ru-RU" altLang="en-US" b="1" dirty="0">
                <a:solidFill>
                  <a:srgbClr val="FF0000"/>
                </a:solidFill>
                <a:latin typeface="Calibri" panose="020F0502020204030204" pitchFamily="34" charset="0"/>
              </a:rPr>
              <a:t>В исключительных случаях, </a:t>
            </a:r>
            <a:r>
              <a:rPr lang="ru-RU" altLang="en-US" b="1" dirty="0">
                <a:latin typeface="Calibri" panose="020F0502020204030204" pitchFamily="34" charset="0"/>
              </a:rPr>
              <a:t>если это не наличие анафилактической реакции на предыдущее введение вакцины или компонента вакцины</a:t>
            </a:r>
            <a:endParaRPr lang="en-US" altLang="en-US" b="1" dirty="0">
              <a:latin typeface="Calibri" panose="020F0502020204030204" pitchFamily="34" charset="0"/>
            </a:endParaRPr>
          </a:p>
          <a:p>
            <a:pPr algn="just">
              <a:lnSpc>
                <a:spcPct val="100000"/>
              </a:lnSpc>
            </a:pPr>
            <a:endParaRPr lang="en-US" altLang="en-US" sz="1800" b="1" dirty="0">
              <a:latin typeface="Calibri" panose="020F0502020204030204" pitchFamily="34" charset="0"/>
            </a:endParaRPr>
          </a:p>
          <a:p>
            <a:pPr algn="just">
              <a:lnSpc>
                <a:spcPct val="100000"/>
              </a:lnSpc>
            </a:pPr>
            <a:r>
              <a:rPr lang="ru-RU" altLang="en-US" b="1" dirty="0">
                <a:latin typeface="Calibri" panose="020F0502020204030204" pitchFamily="34" charset="0"/>
              </a:rPr>
              <a:t>Даже в сомнительных ситуациях соотношение риска и пользы </a:t>
            </a:r>
            <a:r>
              <a:rPr lang="ru-RU" altLang="en-US" b="1" dirty="0">
                <a:solidFill>
                  <a:srgbClr val="FF0000"/>
                </a:solidFill>
                <a:latin typeface="Calibri" panose="020F0502020204030204" pitchFamily="34" charset="0"/>
              </a:rPr>
              <a:t>обычно указывает на преимущества вакцинации при сравнении с риском </a:t>
            </a:r>
            <a:r>
              <a:rPr lang="ru-RU" altLang="en-US" b="1" dirty="0">
                <a:latin typeface="Calibri" panose="020F0502020204030204" pitchFamily="34" charset="0"/>
              </a:rPr>
              <a:t>заболевания при естественном инфицировании</a:t>
            </a:r>
            <a:endParaRPr lang="en-US" altLang="en-US" b="1" dirty="0">
              <a:latin typeface="Calibri" panose="020F0502020204030204" pitchFamily="34" charset="0"/>
            </a:endParaRPr>
          </a:p>
        </p:txBody>
      </p:sp>
      <p:sp>
        <p:nvSpPr>
          <p:cNvPr id="167940" name="3 Marcador de número de diapositiva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B693C436-7888-4A23-96C4-D6C1A32A3420}" type="slidenum">
              <a:rPr lang="en-GB" altLang="en-US" sz="1400">
                <a:solidFill>
                  <a:srgbClr val="FFFFFF"/>
                </a:solidFill>
                <a:latin typeface="Calibri" panose="020F0502020204030204" pitchFamily="34" charset="0"/>
              </a:rPr>
              <a:pPr>
                <a:spcBef>
                  <a:spcPct val="0"/>
                </a:spcBef>
                <a:buFontTx/>
                <a:buNone/>
              </a:pPr>
              <a:t>20</a:t>
            </a:fld>
            <a:endParaRPr lang="en-GB" altLang="en-US" sz="140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0078732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418" name="1 Título"/>
          <p:cNvSpPr>
            <a:spLocks noGrp="1"/>
          </p:cNvSpPr>
          <p:nvPr>
            <p:ph type="title"/>
          </p:nvPr>
        </p:nvSpPr>
        <p:spPr>
          <a:xfrm>
            <a:off x="104779" y="34925"/>
            <a:ext cx="10061575" cy="649288"/>
          </a:xfrm>
        </p:spPr>
        <p:txBody>
          <a:bodyPr/>
          <a:lstStyle/>
          <a:p>
            <a:r>
              <a:rPr lang="ru-RU" altLang="en-US" sz="2800" dirty="0"/>
              <a:t>Состояния, которые нередко </a:t>
            </a:r>
            <a:r>
              <a:rPr lang="ru-RU" altLang="en-US" sz="2800" b="1" u="sng" dirty="0"/>
              <a:t>ошибочно считают</a:t>
            </a:r>
            <a:r>
              <a:rPr lang="ru-RU" altLang="en-US" sz="2800" dirty="0"/>
              <a:t> противопоказаниями к вакцинации</a:t>
            </a:r>
            <a:endParaRPr lang="es-ES" altLang="en-US" sz="2800" b="1" dirty="0"/>
          </a:p>
        </p:txBody>
      </p:sp>
      <p:sp>
        <p:nvSpPr>
          <p:cNvPr id="188419" name="3 Marcador de número de diapositiva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0" hangingPunct="0">
              <a:spcBef>
                <a:spcPct val="0"/>
              </a:spcBef>
              <a:buFontTx/>
              <a:buNone/>
            </a:pPr>
            <a:fld id="{E3EF823A-381A-49BE-85F5-CD1AC10429A6}" type="slidenum">
              <a:rPr lang="en-GB" altLang="en-US" sz="1400">
                <a:solidFill>
                  <a:srgbClr val="FFFFFF"/>
                </a:solidFill>
                <a:latin typeface="Calibri" panose="020F0502020204030204" pitchFamily="34" charset="0"/>
              </a:rPr>
              <a:pPr eaLnBrk="0" hangingPunct="0">
                <a:spcBef>
                  <a:spcPct val="0"/>
                </a:spcBef>
                <a:buFontTx/>
                <a:buNone/>
              </a:pPr>
              <a:t>21</a:t>
            </a:fld>
            <a:endParaRPr lang="en-GB" altLang="en-US" sz="140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graphicFrame>
        <p:nvGraphicFramePr>
          <p:cNvPr id="3" name="2 Diagrama"/>
          <p:cNvGraphicFramePr/>
          <p:nvPr>
            <p:extLst>
              <p:ext uri="{D42A27DB-BD31-4B8C-83A1-F6EECF244321}">
                <p14:modId xmlns:p14="http://schemas.microsoft.com/office/powerpoint/2010/main" val="276092451"/>
              </p:ext>
            </p:extLst>
          </p:nvPr>
        </p:nvGraphicFramePr>
        <p:xfrm>
          <a:off x="2335188" y="980728"/>
          <a:ext cx="7776864" cy="49685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88421" name="3 Rectángulo"/>
          <p:cNvSpPr>
            <a:spLocks noChangeArrowheads="1"/>
          </p:cNvSpPr>
          <p:nvPr/>
        </p:nvSpPr>
        <p:spPr bwMode="auto">
          <a:xfrm>
            <a:off x="357187" y="1412952"/>
            <a:ext cx="3357563" cy="2862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fontAlgn="auto" hangingPunct="1">
              <a:spcBef>
                <a:spcPct val="0"/>
              </a:spcBef>
              <a:spcAft>
                <a:spcPts val="0"/>
              </a:spcAft>
              <a:buFontTx/>
              <a:buNone/>
            </a:pPr>
            <a:r>
              <a:rPr lang="ru-RU" altLang="en-US" sz="3600" b="1" dirty="0">
                <a:solidFill>
                  <a:srgbClr val="000000"/>
                </a:solidFill>
                <a:latin typeface="Calibri" panose="020F0502020204030204" pitchFamily="34" charset="0"/>
              </a:rPr>
              <a:t>Общие для вакцин,</a:t>
            </a:r>
          </a:p>
          <a:p>
            <a:pPr algn="ctr" eaLnBrk="1" fontAlgn="auto" hangingPunct="1">
              <a:spcBef>
                <a:spcPct val="0"/>
              </a:spcBef>
              <a:spcAft>
                <a:spcPts val="0"/>
              </a:spcAft>
              <a:buFontTx/>
              <a:buNone/>
            </a:pPr>
            <a:r>
              <a:rPr lang="ru-RU" altLang="en-US" sz="3600" b="1" dirty="0">
                <a:solidFill>
                  <a:srgbClr val="000000"/>
                </a:solidFill>
                <a:latin typeface="Calibri" panose="020F0502020204030204" pitchFamily="34" charset="0"/>
              </a:rPr>
              <a:t>вводимых с</a:t>
            </a:r>
          </a:p>
          <a:p>
            <a:pPr algn="ctr" eaLnBrk="1" fontAlgn="auto" hangingPunct="1">
              <a:spcBef>
                <a:spcPct val="0"/>
              </a:spcBef>
              <a:spcAft>
                <a:spcPts val="0"/>
              </a:spcAft>
              <a:buFontTx/>
              <a:buNone/>
            </a:pPr>
            <a:r>
              <a:rPr lang="ru-RU" altLang="en-US" sz="3600" b="1" dirty="0">
                <a:solidFill>
                  <a:srgbClr val="000000"/>
                </a:solidFill>
                <a:latin typeface="Calibri" panose="020F0502020204030204" pitchFamily="34" charset="0"/>
              </a:rPr>
              <a:t>помощью инъекций</a:t>
            </a:r>
            <a:endParaRPr lang="es-ES" altLang="en-US" sz="3200" dirty="0">
              <a:solidFill>
                <a:srgbClr val="000000"/>
              </a:solidFill>
              <a:latin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6378455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449" name="1 Título"/>
          <p:cNvSpPr>
            <a:spLocks noGrp="1"/>
          </p:cNvSpPr>
          <p:nvPr>
            <p:ph type="title"/>
          </p:nvPr>
        </p:nvSpPr>
        <p:spPr>
          <a:xfrm>
            <a:off x="104779" y="34925"/>
            <a:ext cx="10061575" cy="649288"/>
          </a:xfrm>
        </p:spPr>
        <p:txBody>
          <a:bodyPr/>
          <a:lstStyle/>
          <a:p>
            <a:r>
              <a:rPr lang="ru-RU" altLang="en-US" sz="2800" dirty="0"/>
              <a:t>Состояния, которые нередко </a:t>
            </a:r>
            <a:r>
              <a:rPr lang="ru-RU" altLang="en-US" sz="2800" b="1" u="sng" dirty="0"/>
              <a:t>ошибочно считают</a:t>
            </a:r>
            <a:r>
              <a:rPr lang="ru-RU" altLang="en-US" sz="2800" dirty="0"/>
              <a:t> противопоказаниями к вакцинации</a:t>
            </a:r>
            <a:endParaRPr lang="es-ES" sz="2800" b="1" dirty="0">
              <a:latin typeface="Arial" charset="0"/>
              <a:ea typeface="MS PGothic" charset="0"/>
            </a:endParaRPr>
          </a:p>
        </p:txBody>
      </p:sp>
      <p:sp>
        <p:nvSpPr>
          <p:cNvPr id="232450" name="3 Marcador de número de diapositiva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300">
                <a:solidFill>
                  <a:schemeClr val="tx1"/>
                </a:solidFill>
                <a:latin typeface="Tahoma" charset="0"/>
                <a:ea typeface="ＭＳ Ｐゴシック" charset="0"/>
                <a:cs typeface="MS PGothic" charset="0"/>
              </a:defRPr>
            </a:lvl1pPr>
            <a:lvl2pPr marL="742950" indent="-285750">
              <a:defRPr sz="2300">
                <a:solidFill>
                  <a:schemeClr val="tx1"/>
                </a:solidFill>
                <a:latin typeface="Tahoma" charset="0"/>
                <a:ea typeface="MS PGothic" charset="0"/>
                <a:cs typeface="MS PGothic" charset="0"/>
              </a:defRPr>
            </a:lvl2pPr>
            <a:lvl3pPr marL="1143000" indent="-228600">
              <a:defRPr sz="2300">
                <a:solidFill>
                  <a:schemeClr val="tx1"/>
                </a:solidFill>
                <a:latin typeface="Tahoma" charset="0"/>
                <a:ea typeface="MS PGothic" charset="0"/>
                <a:cs typeface="MS PGothic" charset="0"/>
              </a:defRPr>
            </a:lvl3pPr>
            <a:lvl4pPr marL="1600200" indent="-228600">
              <a:defRPr sz="2300">
                <a:solidFill>
                  <a:schemeClr val="tx1"/>
                </a:solidFill>
                <a:latin typeface="Tahoma" charset="0"/>
                <a:ea typeface="MS PGothic" charset="0"/>
                <a:cs typeface="MS PGothic" charset="0"/>
              </a:defRPr>
            </a:lvl4pPr>
            <a:lvl5pPr marL="2057400" indent="-228600">
              <a:defRPr sz="2300">
                <a:solidFill>
                  <a:schemeClr val="tx1"/>
                </a:solidFill>
                <a:latin typeface="Tahoma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ahoma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ahoma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ahoma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ahoma" charset="0"/>
                <a:ea typeface="MS PGothic" charset="0"/>
                <a:cs typeface="MS PGothic" charset="0"/>
              </a:defRPr>
            </a:lvl9pPr>
          </a:lstStyle>
          <a:p>
            <a:pPr eaLnBrk="0" hangingPunct="0"/>
            <a:fld id="{B0DC4D9A-CCE5-A84B-A13F-18A7A5FE7ECE}" type="slidenum">
              <a:rPr lang="en-GB" sz="1400">
                <a:solidFill>
                  <a:srgbClr val="FFFFFF"/>
                </a:solidFill>
                <a:latin typeface="Calibri" charset="0"/>
                <a:cs typeface="Arial" charset="0"/>
              </a:rPr>
              <a:pPr eaLnBrk="0" hangingPunct="0"/>
              <a:t>22</a:t>
            </a:fld>
            <a:endParaRPr lang="en-GB" sz="1400">
              <a:solidFill>
                <a:srgbClr val="FFFFFF"/>
              </a:solidFill>
              <a:latin typeface="Calibri" charset="0"/>
              <a:cs typeface="Arial" charset="0"/>
            </a:endParaRPr>
          </a:p>
        </p:txBody>
      </p:sp>
      <p:sp>
        <p:nvSpPr>
          <p:cNvPr id="232451" name="3 Rectángulo"/>
          <p:cNvSpPr>
            <a:spLocks noChangeArrowheads="1"/>
          </p:cNvSpPr>
          <p:nvPr/>
        </p:nvSpPr>
        <p:spPr bwMode="auto">
          <a:xfrm>
            <a:off x="-617535" y="1052573"/>
            <a:ext cx="626586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ru-RU" sz="3600" b="1" dirty="0">
                <a:solidFill>
                  <a:srgbClr val="000000"/>
                </a:solidFill>
                <a:latin typeface="Calibri" charset="0"/>
                <a:ea typeface="+mn-ea"/>
                <a:cs typeface="Arial" charset="0"/>
              </a:rPr>
              <a:t>ДО ВАКЦИНАЦИИ</a:t>
            </a:r>
            <a:endParaRPr lang="es-ES" sz="3200" dirty="0">
              <a:solidFill>
                <a:srgbClr val="000000"/>
              </a:solidFill>
              <a:latin typeface="Calibri"/>
              <a:ea typeface="+mn-ea"/>
              <a:cs typeface="Arial" charset="0"/>
            </a:endParaRPr>
          </a:p>
        </p:txBody>
      </p:sp>
      <p:sp>
        <p:nvSpPr>
          <p:cNvPr id="6" name="3 Rectángulo"/>
          <p:cNvSpPr>
            <a:spLocks noChangeArrowheads="1"/>
          </p:cNvSpPr>
          <p:nvPr/>
        </p:nvSpPr>
        <p:spPr bwMode="auto">
          <a:xfrm>
            <a:off x="5287964" y="1052573"/>
            <a:ext cx="46291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ru-RU" sz="3600" b="1" dirty="0">
                <a:solidFill>
                  <a:srgbClr val="000000"/>
                </a:solidFill>
                <a:latin typeface="Calibri" charset="0"/>
                <a:ea typeface="+mn-ea"/>
                <a:cs typeface="Arial" charset="0"/>
              </a:rPr>
              <a:t>ПОСЛЕ ВАКЦИНАЦИИ</a:t>
            </a:r>
            <a:endParaRPr lang="es-ES" sz="3200" dirty="0">
              <a:solidFill>
                <a:srgbClr val="000000"/>
              </a:solidFill>
              <a:latin typeface="Calibri"/>
              <a:ea typeface="+mn-ea"/>
              <a:cs typeface="Arial" charset="0"/>
            </a:endParaRPr>
          </a:p>
        </p:txBody>
      </p:sp>
      <p:pic>
        <p:nvPicPr>
          <p:cNvPr id="232453" name="Imagen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6822" y="1773298"/>
            <a:ext cx="2547937" cy="1698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2454" name="Imagen 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6789" y="3789363"/>
            <a:ext cx="2592387" cy="1943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Imagen 9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7463" y="1773298"/>
            <a:ext cx="2547937" cy="1698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Imagen 10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7464" y="3789363"/>
            <a:ext cx="2592387" cy="1943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690071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O:\Grafika\usonis ligoninine\alyvuogiu vidus-01.pn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" y="0"/>
            <a:ext cx="10319147" cy="687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47" name="Rectangle 1"/>
          <p:cNvSpPr>
            <a:spLocks noChangeArrowheads="1"/>
          </p:cNvSpPr>
          <p:nvPr/>
        </p:nvSpPr>
        <p:spPr bwMode="auto">
          <a:xfrm>
            <a:off x="0" y="116632"/>
            <a:ext cx="10287000" cy="37240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ru-RU" sz="6000" b="1" dirty="0"/>
              <a:t>Следует различать</a:t>
            </a:r>
            <a:r>
              <a:rPr lang="lt-LT" sz="6000" b="1" dirty="0"/>
              <a:t> </a:t>
            </a:r>
          </a:p>
          <a:p>
            <a:pPr algn="ctr"/>
            <a:r>
              <a:rPr lang="ru-RU" sz="4400" b="1" dirty="0" smtClean="0"/>
              <a:t>правду </a:t>
            </a:r>
            <a:r>
              <a:rPr lang="ru-RU" sz="4400" b="1" dirty="0"/>
              <a:t>от выдумки</a:t>
            </a:r>
            <a:r>
              <a:rPr lang="lt-LT" sz="4400" b="1" dirty="0"/>
              <a:t>, </a:t>
            </a:r>
          </a:p>
          <a:p>
            <a:pPr algn="ctr"/>
            <a:r>
              <a:rPr lang="ru-RU" sz="4400" b="1" dirty="0"/>
              <a:t>факты от мнений.</a:t>
            </a:r>
            <a:endParaRPr lang="lt-LT" sz="4400" b="1" dirty="0"/>
          </a:p>
          <a:p>
            <a:pPr algn="ctr"/>
            <a:r>
              <a:rPr lang="ru-RU" sz="4400" b="1" dirty="0"/>
              <a:t>Для этого необходима </a:t>
            </a:r>
            <a:r>
              <a:rPr lang="ru-RU" sz="4400" b="1" dirty="0" smtClean="0"/>
              <a:t>надёжная </a:t>
            </a:r>
            <a:r>
              <a:rPr lang="ru-RU" sz="4400" b="1" dirty="0"/>
              <a:t>информация</a:t>
            </a:r>
            <a:endParaRPr lang="lt-LT" sz="4400" b="1" dirty="0"/>
          </a:p>
        </p:txBody>
      </p:sp>
      <p:sp>
        <p:nvSpPr>
          <p:cNvPr id="6148" name="TextBox 3"/>
          <p:cNvSpPr txBox="1">
            <a:spLocks noChangeArrowheads="1"/>
          </p:cNvSpPr>
          <p:nvPr/>
        </p:nvSpPr>
        <p:spPr bwMode="auto">
          <a:xfrm>
            <a:off x="488074" y="4149080"/>
            <a:ext cx="9479964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/>
            <a:r>
              <a:rPr lang="ru-RU" sz="3600" b="1" dirty="0">
                <a:latin typeface="Calibri" pitchFamily="34" charset="0"/>
                <a:cs typeface="Arial" pitchFamily="34" charset="0"/>
              </a:rPr>
              <a:t>Ценность для журналистов - мнение </a:t>
            </a:r>
          </a:p>
          <a:p>
            <a:pPr algn="ctr" eaLnBrk="1" hangingPunct="1"/>
            <a:r>
              <a:rPr lang="ru-RU" sz="3600" b="1" dirty="0">
                <a:latin typeface="Calibri" pitchFamily="34" charset="0"/>
                <a:cs typeface="Arial" pitchFamily="34" charset="0"/>
              </a:rPr>
              <a:t>Ценность науки </a:t>
            </a:r>
            <a:r>
              <a:rPr lang="lt-LT" sz="3600" b="1" dirty="0">
                <a:latin typeface="Calibri" pitchFamily="34" charset="0"/>
                <a:cs typeface="Arial" pitchFamily="34" charset="0"/>
              </a:rPr>
              <a:t>– </a:t>
            </a:r>
            <a:r>
              <a:rPr lang="ru-RU" sz="3600" b="1" dirty="0">
                <a:latin typeface="Calibri" pitchFamily="34" charset="0"/>
                <a:cs typeface="Arial" pitchFamily="34" charset="0"/>
              </a:rPr>
              <a:t>объективные факты</a:t>
            </a:r>
          </a:p>
          <a:p>
            <a:pPr algn="ctr" eaLnBrk="1" hangingPunct="1"/>
            <a:r>
              <a:rPr lang="ru-RU" sz="3600" b="1" dirty="0">
                <a:latin typeface="Calibri" pitchFamily="34" charset="0"/>
                <a:cs typeface="Arial" pitchFamily="34" charset="0"/>
              </a:rPr>
              <a:t>Современная медицина - доказательная</a:t>
            </a:r>
            <a:endParaRPr lang="en-GB" sz="3600" b="1" dirty="0">
              <a:latin typeface="Calibri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751935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número de diapositiva"/>
          <p:cNvSpPr>
            <a:spLocks noGrp="1"/>
          </p:cNvSpPr>
          <p:nvPr>
            <p:ph type="sldNum" sz="quarter" idx="4294967295"/>
          </p:nvPr>
        </p:nvSpPr>
        <p:spPr>
          <a:xfrm>
            <a:off x="7372350" y="6245225"/>
            <a:ext cx="2400300" cy="476250"/>
          </a:xfrm>
          <a:prstGeom prst="rect">
            <a:avLst/>
          </a:prstGeom>
        </p:spPr>
        <p:txBody>
          <a:bodyPr/>
          <a:lstStyle/>
          <a:p>
            <a:fld id="{FA92E6F1-D199-4999-9E28-8B8A076B68F3}" type="slidenum">
              <a:rPr lang="en-GB" altLang="es-ES"/>
              <a:pPr/>
              <a:t>24</a:t>
            </a:fld>
            <a:endParaRPr lang="en-GB" altLang="es-ES"/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279401" y="1660"/>
            <a:ext cx="10007600" cy="615553"/>
          </a:xfrm>
          <a:prstGeom prst="rect">
            <a:avLst/>
          </a:prstGeom>
        </p:spPr>
        <p:txBody>
          <a:bodyPr anchor="t">
            <a:spAutoFit/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400" kern="1200">
                <a:solidFill>
                  <a:srgbClr val="00558F"/>
                </a:solidFill>
                <a:latin typeface="Arial" pitchFamily="34" charset="0"/>
                <a:ea typeface="MS PGothic" panose="020B0600070205080204" pitchFamily="34" charset="-128"/>
                <a:cs typeface="Arial" pitchFamily="34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400">
                <a:solidFill>
                  <a:srgbClr val="00558F"/>
                </a:solidFill>
                <a:latin typeface="Arial" charset="0"/>
                <a:ea typeface="MS PGothic" panose="020B0600070205080204" pitchFamily="34" charset="-128"/>
                <a:cs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400">
                <a:solidFill>
                  <a:srgbClr val="00558F"/>
                </a:solidFill>
                <a:latin typeface="Arial" charset="0"/>
                <a:ea typeface="MS PGothic" panose="020B0600070205080204" pitchFamily="34" charset="-128"/>
                <a:cs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400">
                <a:solidFill>
                  <a:srgbClr val="00558F"/>
                </a:solidFill>
                <a:latin typeface="Arial" charset="0"/>
                <a:ea typeface="MS PGothic" panose="020B0600070205080204" pitchFamily="34" charset="-128"/>
                <a:cs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400">
                <a:solidFill>
                  <a:srgbClr val="00558F"/>
                </a:solidFill>
                <a:latin typeface="Arial" charset="0"/>
                <a:ea typeface="MS PGothic" panose="020B0600070205080204" pitchFamily="34" charset="-128"/>
                <a:cs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2C5B79"/>
                </a:solidFill>
                <a:latin typeface="Arial" charset="0"/>
                <a:cs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2C5B79"/>
                </a:solidFill>
                <a:latin typeface="Arial" charset="0"/>
                <a:cs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2C5B79"/>
                </a:solidFill>
                <a:latin typeface="Arial" charset="0"/>
                <a:cs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2C5B79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defRPr/>
            </a:pPr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ＭＳ Ｐゴシック"/>
                <a:cs typeface="Times New Roman" panose="02020603050405020304" pitchFamily="18" charset="0"/>
              </a:rPr>
              <a:t>КЛАССИФИКАЦИЯ ПППИ</a:t>
            </a:r>
            <a:endParaRPr lang="en-GB" b="1" dirty="0" smtClean="0">
              <a:solidFill>
                <a:srgbClr val="FF0000"/>
              </a:solidFill>
              <a:latin typeface="Times New Roman" panose="02020603050405020304" pitchFamily="18" charset="0"/>
              <a:ea typeface="ＭＳ Ｐゴシック"/>
              <a:cs typeface="Times New Roman" panose="02020603050405020304" pitchFamily="18" charset="0"/>
            </a:endParaRPr>
          </a:p>
        </p:txBody>
      </p:sp>
      <p:graphicFrame>
        <p:nvGraphicFramePr>
          <p:cNvPr id="3" name="2 Diagrama"/>
          <p:cNvGraphicFramePr/>
          <p:nvPr>
            <p:extLst/>
          </p:nvPr>
        </p:nvGraphicFramePr>
        <p:xfrm>
          <a:off x="279402" y="692696"/>
          <a:ext cx="9832652" cy="59766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AutoShape 4" descr="Resultado de imaxes para coincidencia"/>
          <p:cNvSpPr>
            <a:spLocks noChangeAspect="1" noChangeArrowheads="1"/>
          </p:cNvSpPr>
          <p:nvPr/>
        </p:nvSpPr>
        <p:spPr bwMode="auto">
          <a:xfrm>
            <a:off x="184156" y="-17462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 smtClean="0">
              <a:solidFill>
                <a:srgbClr val="000000"/>
              </a:solidFill>
              <a:latin typeface="Tahoma" pitchFamily="34" charset="0"/>
              <a:ea typeface="MS PGothic" pitchFamily="34" charset="-128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514110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/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-109356" y="836712"/>
            <a:ext cx="10369152" cy="51125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1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CE4E4B0-0C92-40BB-9398-7A6B7BEA7FA1}" type="slidenum">
              <a:rPr lang="en-GB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25</a:t>
            </a:fld>
            <a:endParaRPr lang="en-GB"/>
          </a:p>
        </p:txBody>
      </p:sp>
      <p:sp>
        <p:nvSpPr>
          <p:cNvPr id="3" name="2 Rectángulo"/>
          <p:cNvSpPr/>
          <p:nvPr/>
        </p:nvSpPr>
        <p:spPr>
          <a:xfrm>
            <a:off x="201953" y="908720"/>
            <a:ext cx="9802089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ctr">
              <a:buFont typeface="Wingdings" panose="05000000000000000000" pitchFamily="2" charset="2"/>
              <a:buChar char="ü"/>
            </a:pPr>
            <a:r>
              <a:rPr lang="ru-RU" sz="2800" dirty="0" smtClean="0">
                <a:solidFill>
                  <a:prstClr val="black"/>
                </a:solidFill>
              </a:rPr>
              <a:t>МПЗ сопровождается развитием симптомов (напр., головной боли, головокружения, потери сознания) в группе лиц, что позволяет предположить органическое заболевание у членов группы с общими убеждениями по поводу причины развития симптомов</a:t>
            </a:r>
          </a:p>
          <a:p>
            <a:pPr marL="285750" indent="-285750" algn="ctr">
              <a:buFont typeface="Wingdings" panose="05000000000000000000" pitchFamily="2" charset="2"/>
              <a:buChar char="ü"/>
            </a:pPr>
            <a:r>
              <a:rPr lang="ru-RU" sz="2800" dirty="0" smtClean="0">
                <a:solidFill>
                  <a:prstClr val="black"/>
                </a:solidFill>
              </a:rPr>
              <a:t>Такие реакции по типу МПЗ могут наблюдаться в ходе кампаний массовой иммунизации </a:t>
            </a:r>
            <a:endParaRPr lang="en-US" sz="2800" dirty="0" smtClean="0">
              <a:solidFill>
                <a:prstClr val="black"/>
              </a:solidFill>
            </a:endParaRPr>
          </a:p>
          <a:p>
            <a:pPr marL="285750" indent="-285750" algn="ctr">
              <a:buFont typeface="Wingdings" panose="05000000000000000000" pitchFamily="2" charset="2"/>
              <a:buChar char="ü"/>
            </a:pPr>
            <a:r>
              <a:rPr lang="ru-RU" sz="2800" b="1" dirty="0" smtClean="0">
                <a:solidFill>
                  <a:prstClr val="black"/>
                </a:solidFill>
              </a:rPr>
              <a:t>Более подвержены подростки,</a:t>
            </a:r>
            <a:r>
              <a:rPr lang="en-US" sz="2800" dirty="0" smtClean="0">
                <a:solidFill>
                  <a:prstClr val="black"/>
                </a:solidFill>
              </a:rPr>
              <a:t> </a:t>
            </a:r>
            <a:r>
              <a:rPr lang="ru-RU" sz="2800" dirty="0" smtClean="0">
                <a:solidFill>
                  <a:prstClr val="black"/>
                </a:solidFill>
              </a:rPr>
              <a:t>у которых может развиваться обморок, временами сопровождающийся тонико-клоническими подергиваниями, которые не являются истинными судорогами</a:t>
            </a:r>
            <a:endParaRPr lang="en-US" sz="2800" dirty="0">
              <a:solidFill>
                <a:prstClr val="black"/>
              </a:solidFill>
            </a:endParaRPr>
          </a:p>
        </p:txBody>
      </p:sp>
      <p:sp>
        <p:nvSpPr>
          <p:cNvPr id="5" name="4 Rectángulo"/>
          <p:cNvSpPr/>
          <p:nvPr/>
        </p:nvSpPr>
        <p:spPr>
          <a:xfrm>
            <a:off x="607022" y="116934"/>
            <a:ext cx="924580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МАССОВОЕ ПСИХОГЕННОЕ ЗАБОЛЕВАНИЕ</a:t>
            </a:r>
            <a:endParaRPr lang="es-ES" sz="3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5 Rectángulo"/>
          <p:cNvSpPr/>
          <p:nvPr/>
        </p:nvSpPr>
        <p:spPr>
          <a:xfrm>
            <a:off x="5051166" y="5661662"/>
            <a:ext cx="5143500" cy="430887"/>
          </a:xfrm>
          <a:prstGeom prst="rect">
            <a:avLst/>
          </a:prstGeom>
          <a:solidFill>
            <a:srgbClr val="FFFF00"/>
          </a:solidFill>
        </p:spPr>
        <p:txBody>
          <a:bodyPr>
            <a:spAutoFit/>
          </a:bodyPr>
          <a:lstStyle/>
          <a:p>
            <a:pPr algn="just"/>
            <a:r>
              <a:rPr lang="en-US" sz="1100" dirty="0">
                <a:solidFill>
                  <a:prstClr val="black"/>
                </a:solidFill>
              </a:rPr>
              <a:t>CDC. Syncope after vaccination--United States, January 2005-July 2007. MMWR </a:t>
            </a:r>
            <a:r>
              <a:rPr lang="en-US" sz="1100" dirty="0" err="1">
                <a:solidFill>
                  <a:prstClr val="black"/>
                </a:solidFill>
              </a:rPr>
              <a:t>Morb</a:t>
            </a:r>
            <a:r>
              <a:rPr lang="en-US" sz="1100" dirty="0">
                <a:solidFill>
                  <a:prstClr val="black"/>
                </a:solidFill>
              </a:rPr>
              <a:t> Mortal </a:t>
            </a:r>
            <a:r>
              <a:rPr lang="en-US" sz="1100" dirty="0" err="1">
                <a:solidFill>
                  <a:prstClr val="black"/>
                </a:solidFill>
              </a:rPr>
              <a:t>Wkly</a:t>
            </a:r>
            <a:r>
              <a:rPr lang="en-US" sz="1100" dirty="0">
                <a:solidFill>
                  <a:prstClr val="black"/>
                </a:solidFill>
              </a:rPr>
              <a:t> Rep. 2008 May 2;57(17):457-60.</a:t>
            </a:r>
            <a:endParaRPr lang="es-ES" sz="11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92671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4E4B0-0C92-40BB-9398-7A6B7BEA7FA1}" type="slidenum">
              <a:rPr lang="en-GB" smtClean="0"/>
              <a:pPr>
                <a:defRPr/>
              </a:pPr>
              <a:t>26</a:t>
            </a:fld>
            <a:endParaRPr lang="en-GB"/>
          </a:p>
        </p:txBody>
      </p:sp>
      <p:sp>
        <p:nvSpPr>
          <p:cNvPr id="4" name="3 Rectángulo"/>
          <p:cNvSpPr/>
          <p:nvPr/>
        </p:nvSpPr>
        <p:spPr>
          <a:xfrm>
            <a:off x="1327152" y="188914"/>
            <a:ext cx="76327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3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РЕАКЦИИ НА ВАКЦИНУ</a:t>
            </a:r>
            <a:endParaRPr lang="es-ES" sz="3200" b="1" dirty="0">
              <a:solidFill>
                <a:srgbClr val="FF0000"/>
              </a:solidFill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</a:endParaRPr>
          </a:p>
        </p:txBody>
      </p:sp>
      <p:graphicFrame>
        <p:nvGraphicFramePr>
          <p:cNvPr id="3" name="2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8414355"/>
              </p:ext>
            </p:extLst>
          </p:nvPr>
        </p:nvGraphicFramePr>
        <p:xfrm>
          <a:off x="201953" y="1196755"/>
          <a:ext cx="9883098" cy="453402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916324"/>
                <a:gridCol w="2187243"/>
                <a:gridCol w="1701189"/>
                <a:gridCol w="3078342"/>
              </a:tblGrid>
              <a:tr h="3600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РЕАКЦИЯ</a:t>
                      </a:r>
                      <a:endParaRPr lang="es-ES" dirty="0"/>
                    </a:p>
                  </a:txBody>
                  <a:tcPr marL="102870" marR="10287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ИНТЕРВАЛ ДО РАЗВИТИЯ</a:t>
                      </a:r>
                      <a:endParaRPr lang="es-ES" dirty="0" smtClean="0"/>
                    </a:p>
                  </a:txBody>
                  <a:tcPr marL="102870" marR="10287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dirty="0" smtClean="0"/>
                        <a:t>Nº </a:t>
                      </a:r>
                      <a:r>
                        <a:rPr lang="ru-RU" dirty="0" smtClean="0"/>
                        <a:t>ДОЗ</a:t>
                      </a:r>
                      <a:endParaRPr lang="es-ES" dirty="0"/>
                    </a:p>
                  </a:txBody>
                  <a:tcPr marL="102870" marR="10287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dirty="0" smtClean="0"/>
                        <a:t>% </a:t>
                      </a:r>
                      <a:r>
                        <a:rPr lang="ru-RU" dirty="0" smtClean="0"/>
                        <a:t>ИЛИ ПОКАЗАТЕЛЬ</a:t>
                      </a:r>
                      <a:r>
                        <a:rPr lang="ru-RU" baseline="0" dirty="0" smtClean="0"/>
                        <a:t> НА 1 МИЛЛИОН ДОЗ</a:t>
                      </a:r>
                      <a:endParaRPr lang="es-ES" dirty="0"/>
                    </a:p>
                  </a:txBody>
                  <a:tcPr marL="102870" marR="102870"/>
                </a:tc>
              </a:tr>
              <a:tr h="657876">
                <a:tc>
                  <a:txBody>
                    <a:bodyPr/>
                    <a:lstStyle/>
                    <a:p>
                      <a:pPr algn="l"/>
                      <a:r>
                        <a:rPr lang="ru-RU" b="1" dirty="0" smtClean="0"/>
                        <a:t>Местные реакции в месте инъекции</a:t>
                      </a:r>
                      <a:endParaRPr lang="es-ES" b="1" dirty="0"/>
                    </a:p>
                  </a:txBody>
                  <a:tcPr marL="102870" marR="10287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dirty="0" smtClean="0"/>
                        <a:t>0-2 </a:t>
                      </a:r>
                      <a:r>
                        <a:rPr lang="ru-RU" dirty="0" smtClean="0"/>
                        <a:t>дня</a:t>
                      </a:r>
                      <a:endParaRPr lang="es-ES" dirty="0"/>
                    </a:p>
                  </a:txBody>
                  <a:tcPr marL="102870" marR="10287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dirty="0" smtClean="0"/>
                        <a:t>1/10</a:t>
                      </a:r>
                      <a:endParaRPr lang="es-ES" dirty="0"/>
                    </a:p>
                  </a:txBody>
                  <a:tcPr marL="102870" marR="10287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dirty="0" smtClean="0"/>
                        <a:t>10%</a:t>
                      </a:r>
                      <a:endParaRPr lang="es-ES" dirty="0"/>
                    </a:p>
                  </a:txBody>
                  <a:tcPr marL="102870" marR="102870"/>
                </a:tc>
              </a:tr>
              <a:tr h="281641">
                <a:tc>
                  <a:txBody>
                    <a:bodyPr/>
                    <a:lstStyle/>
                    <a:p>
                      <a:pPr algn="l"/>
                      <a:r>
                        <a:rPr lang="ru-RU" b="1" dirty="0" smtClean="0"/>
                        <a:t>Лихорадка</a:t>
                      </a:r>
                      <a:endParaRPr lang="es-ES" b="1" dirty="0"/>
                    </a:p>
                  </a:txBody>
                  <a:tcPr marL="102870" marR="10287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dirty="0" smtClean="0"/>
                        <a:t>6-12 </a:t>
                      </a:r>
                      <a:r>
                        <a:rPr lang="ru-RU" dirty="0" smtClean="0"/>
                        <a:t>дней</a:t>
                      </a:r>
                      <a:endParaRPr lang="es-ES" dirty="0"/>
                    </a:p>
                  </a:txBody>
                  <a:tcPr marL="102870" marR="10287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dirty="0" smtClean="0"/>
                        <a:t>1/6 </a:t>
                      </a:r>
                      <a:r>
                        <a:rPr lang="ru-RU" dirty="0" smtClean="0"/>
                        <a:t>до </a:t>
                      </a:r>
                      <a:r>
                        <a:rPr lang="es-ES" dirty="0" smtClean="0"/>
                        <a:t>1/20</a:t>
                      </a:r>
                      <a:endParaRPr lang="es-ES" dirty="0"/>
                    </a:p>
                  </a:txBody>
                  <a:tcPr marL="102870" marR="10287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dirty="0" smtClean="0"/>
                        <a:t>5-15%</a:t>
                      </a:r>
                      <a:endParaRPr lang="es-ES" dirty="0"/>
                    </a:p>
                  </a:txBody>
                  <a:tcPr marL="102870" marR="102870"/>
                </a:tc>
              </a:tr>
              <a:tr h="492872">
                <a:tc>
                  <a:txBody>
                    <a:bodyPr/>
                    <a:lstStyle/>
                    <a:p>
                      <a:pPr algn="l"/>
                      <a:r>
                        <a:rPr lang="ru-RU" b="1" dirty="0" smtClean="0"/>
                        <a:t>Сыпь</a:t>
                      </a:r>
                      <a:endParaRPr lang="es-ES" b="1" dirty="0"/>
                    </a:p>
                  </a:txBody>
                  <a:tcPr marL="102870" marR="10287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dirty="0" smtClean="0"/>
                        <a:t>6-12 </a:t>
                      </a:r>
                      <a:r>
                        <a:rPr lang="ru-RU" dirty="0" smtClean="0"/>
                        <a:t>дней</a:t>
                      </a:r>
                      <a:endParaRPr lang="es-ES" dirty="0" smtClean="0"/>
                    </a:p>
                  </a:txBody>
                  <a:tcPr marL="102870" marR="10287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dirty="0" smtClean="0"/>
                        <a:t>1/10</a:t>
                      </a:r>
                      <a:endParaRPr lang="es-ES" dirty="0"/>
                    </a:p>
                  </a:txBody>
                  <a:tcPr marL="102870" marR="10287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dirty="0" smtClean="0"/>
                        <a:t>5%</a:t>
                      </a:r>
                      <a:endParaRPr lang="es-ES" dirty="0"/>
                    </a:p>
                  </a:txBody>
                  <a:tcPr marL="102870" marR="102870"/>
                </a:tc>
              </a:tr>
              <a:tr h="281641">
                <a:tc>
                  <a:txBody>
                    <a:bodyPr/>
                    <a:lstStyle/>
                    <a:p>
                      <a:pPr algn="l"/>
                      <a:r>
                        <a:rPr lang="ru-RU" b="1" dirty="0" smtClean="0"/>
                        <a:t>Фебрильные судороги</a:t>
                      </a:r>
                      <a:endParaRPr lang="es-ES" b="1" dirty="0"/>
                    </a:p>
                  </a:txBody>
                  <a:tcPr marL="102870" marR="10287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dirty="0" smtClean="0"/>
                        <a:t>6-12 </a:t>
                      </a:r>
                      <a:r>
                        <a:rPr lang="ru-RU" dirty="0" smtClean="0"/>
                        <a:t>дней</a:t>
                      </a:r>
                      <a:endParaRPr lang="es-ES" dirty="0" smtClean="0"/>
                    </a:p>
                  </a:txBody>
                  <a:tcPr marL="102870" marR="10287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dirty="0" smtClean="0"/>
                        <a:t>1/3</a:t>
                      </a:r>
                      <a:r>
                        <a:rPr lang="ru-RU" baseline="0" dirty="0" smtClean="0"/>
                        <a:t> </a:t>
                      </a:r>
                      <a:r>
                        <a:rPr lang="es-ES" dirty="0" smtClean="0"/>
                        <a:t>000</a:t>
                      </a:r>
                      <a:endParaRPr lang="es-ES" dirty="0"/>
                    </a:p>
                  </a:txBody>
                  <a:tcPr marL="102870" marR="10287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dirty="0" smtClean="0"/>
                        <a:t>330</a:t>
                      </a:r>
                      <a:endParaRPr lang="es-ES" dirty="0"/>
                    </a:p>
                  </a:txBody>
                  <a:tcPr marL="102870" marR="102870"/>
                </a:tc>
              </a:tr>
              <a:tr h="281641">
                <a:tc>
                  <a:txBody>
                    <a:bodyPr/>
                    <a:lstStyle/>
                    <a:p>
                      <a:pPr algn="l"/>
                      <a:r>
                        <a:rPr lang="ru-RU" b="1" dirty="0" smtClean="0"/>
                        <a:t>Тромбоцитопения</a:t>
                      </a:r>
                      <a:endParaRPr lang="es-ES" b="1" dirty="0"/>
                    </a:p>
                  </a:txBody>
                  <a:tcPr marL="102870" marR="10287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dirty="0" smtClean="0"/>
                        <a:t>15-35 </a:t>
                      </a:r>
                      <a:r>
                        <a:rPr lang="ru-RU" dirty="0" smtClean="0"/>
                        <a:t>дней</a:t>
                      </a:r>
                      <a:endParaRPr lang="es-ES" dirty="0"/>
                    </a:p>
                  </a:txBody>
                  <a:tcPr marL="102870" marR="10287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dirty="0" smtClean="0"/>
                        <a:t>1/30</a:t>
                      </a:r>
                      <a:r>
                        <a:rPr lang="ru-RU" baseline="0" dirty="0" smtClean="0"/>
                        <a:t> </a:t>
                      </a:r>
                      <a:r>
                        <a:rPr lang="es-ES" dirty="0" smtClean="0"/>
                        <a:t>000</a:t>
                      </a:r>
                      <a:endParaRPr lang="es-ES" dirty="0"/>
                    </a:p>
                  </a:txBody>
                  <a:tcPr marL="102870" marR="10287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dirty="0" smtClean="0"/>
                        <a:t>30</a:t>
                      </a:r>
                      <a:endParaRPr lang="es-ES" dirty="0"/>
                    </a:p>
                  </a:txBody>
                  <a:tcPr marL="102870" marR="102870"/>
                </a:tc>
              </a:tr>
              <a:tr h="281641">
                <a:tc>
                  <a:txBody>
                    <a:bodyPr/>
                    <a:lstStyle/>
                    <a:p>
                      <a:pPr algn="l"/>
                      <a:r>
                        <a:rPr lang="ru-RU" b="1" dirty="0" smtClean="0"/>
                        <a:t>Анафилактическая реакция (тяжелая реакция гиперчувствительности</a:t>
                      </a:r>
                      <a:r>
                        <a:rPr lang="es-ES" b="1" baseline="0" dirty="0" smtClean="0"/>
                        <a:t>)</a:t>
                      </a:r>
                      <a:endParaRPr lang="es-ES" b="1" dirty="0"/>
                    </a:p>
                  </a:txBody>
                  <a:tcPr marL="102870" marR="10287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dirty="0" smtClean="0"/>
                        <a:t>0-12 </a:t>
                      </a:r>
                      <a:r>
                        <a:rPr lang="ru-RU" dirty="0" smtClean="0"/>
                        <a:t>часов</a:t>
                      </a:r>
                      <a:endParaRPr lang="es-ES" dirty="0" smtClean="0"/>
                    </a:p>
                  </a:txBody>
                  <a:tcPr marL="102870" marR="10287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dirty="0" smtClean="0"/>
                        <a:t>1/100</a:t>
                      </a:r>
                      <a:r>
                        <a:rPr lang="ru-RU" baseline="0" dirty="0" smtClean="0"/>
                        <a:t> </a:t>
                      </a:r>
                      <a:r>
                        <a:rPr lang="es-ES" dirty="0" smtClean="0"/>
                        <a:t>000</a:t>
                      </a:r>
                    </a:p>
                    <a:p>
                      <a:pPr algn="ctr"/>
                      <a:endParaRPr lang="es-ES" dirty="0"/>
                    </a:p>
                  </a:txBody>
                  <a:tcPr marL="102870" marR="10287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dirty="0" smtClean="0"/>
                        <a:t>10</a:t>
                      </a:r>
                      <a:endParaRPr lang="es-ES" dirty="0"/>
                    </a:p>
                  </a:txBody>
                  <a:tcPr marL="102870" marR="102870"/>
                </a:tc>
              </a:tr>
              <a:tr h="281641">
                <a:tc>
                  <a:txBody>
                    <a:bodyPr/>
                    <a:lstStyle/>
                    <a:p>
                      <a:pPr algn="l"/>
                      <a:r>
                        <a:rPr lang="ru-RU" b="1" dirty="0" smtClean="0"/>
                        <a:t>Анафилаксия</a:t>
                      </a:r>
                      <a:endParaRPr lang="es-ES" b="1" dirty="0"/>
                    </a:p>
                  </a:txBody>
                  <a:tcPr marL="102870" marR="10287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dirty="0" smtClean="0"/>
                        <a:t>0-1 </a:t>
                      </a:r>
                      <a:r>
                        <a:rPr lang="ru-RU" dirty="0" smtClean="0"/>
                        <a:t>час</a:t>
                      </a:r>
                      <a:endParaRPr lang="es-ES" dirty="0" smtClean="0"/>
                    </a:p>
                  </a:txBody>
                  <a:tcPr marL="102870" marR="10287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dirty="0" smtClean="0"/>
                        <a:t>1/1</a:t>
                      </a:r>
                      <a:r>
                        <a:rPr lang="ru-RU" baseline="0" dirty="0" smtClean="0"/>
                        <a:t> </a:t>
                      </a:r>
                      <a:r>
                        <a:rPr lang="es-ES" dirty="0" smtClean="0"/>
                        <a:t>000</a:t>
                      </a:r>
                      <a:r>
                        <a:rPr lang="ru-RU" baseline="0" dirty="0" smtClean="0"/>
                        <a:t> </a:t>
                      </a:r>
                      <a:r>
                        <a:rPr lang="es-ES" dirty="0" smtClean="0"/>
                        <a:t>000</a:t>
                      </a:r>
                      <a:endParaRPr lang="es-ES" dirty="0"/>
                    </a:p>
                  </a:txBody>
                  <a:tcPr marL="102870" marR="10287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dirty="0" smtClean="0"/>
                        <a:t>&lt;1</a:t>
                      </a:r>
                      <a:endParaRPr lang="es-ES" dirty="0"/>
                    </a:p>
                  </a:txBody>
                  <a:tcPr marL="102870" marR="102870"/>
                </a:tc>
              </a:tr>
              <a:tr h="281641">
                <a:tc>
                  <a:txBody>
                    <a:bodyPr/>
                    <a:lstStyle/>
                    <a:p>
                      <a:pPr algn="l"/>
                      <a:r>
                        <a:rPr lang="ru-RU" b="1" dirty="0" smtClean="0"/>
                        <a:t>Энцефалопатия</a:t>
                      </a:r>
                      <a:endParaRPr lang="es-ES" b="1" dirty="0"/>
                    </a:p>
                  </a:txBody>
                  <a:tcPr marL="102870" marR="10287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dirty="0" smtClean="0"/>
                        <a:t>6-12 </a:t>
                      </a:r>
                      <a:r>
                        <a:rPr lang="ru-RU" dirty="0" smtClean="0"/>
                        <a:t>дней</a:t>
                      </a:r>
                      <a:endParaRPr lang="es-ES" dirty="0"/>
                    </a:p>
                  </a:txBody>
                  <a:tcPr marL="102870" marR="10287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dirty="0" smtClean="0"/>
                        <a:t>&lt;1/1</a:t>
                      </a:r>
                      <a:r>
                        <a:rPr lang="ru-RU" dirty="0" smtClean="0"/>
                        <a:t> </a:t>
                      </a:r>
                      <a:r>
                        <a:rPr lang="es-ES" dirty="0" smtClean="0"/>
                        <a:t>000</a:t>
                      </a:r>
                      <a:r>
                        <a:rPr lang="ru-RU" baseline="0" dirty="0" smtClean="0"/>
                        <a:t> </a:t>
                      </a:r>
                      <a:r>
                        <a:rPr lang="es-ES" dirty="0" smtClean="0"/>
                        <a:t>000</a:t>
                      </a:r>
                      <a:endParaRPr lang="es-ES" dirty="0"/>
                    </a:p>
                  </a:txBody>
                  <a:tcPr marL="102870" marR="10287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dirty="0" smtClean="0"/>
                        <a:t>&lt;1</a:t>
                      </a:r>
                      <a:endParaRPr lang="es-ES" dirty="0"/>
                    </a:p>
                  </a:txBody>
                  <a:tcPr marL="102870" marR="10287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881411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7" name="Content Placeholder 2"/>
          <p:cNvSpPr>
            <a:spLocks noGrp="1"/>
          </p:cNvSpPr>
          <p:nvPr>
            <p:ph idx="1"/>
          </p:nvPr>
        </p:nvSpPr>
        <p:spPr>
          <a:xfrm>
            <a:off x="514349" y="1196975"/>
            <a:ext cx="9381677" cy="4319588"/>
          </a:xfrm>
        </p:spPr>
        <p:txBody>
          <a:bodyPr/>
          <a:lstStyle/>
          <a:p>
            <a:pPr marL="0" indent="0" algn="ctr">
              <a:buNone/>
            </a:pPr>
            <a:r>
              <a:rPr lang="ru-RU" sz="4000" b="1" dirty="0"/>
              <a:t>Практический семинар по безопасности вакцин</a:t>
            </a:r>
            <a:r>
              <a:rPr lang="es-ES" sz="4400" dirty="0"/>
              <a:t> </a:t>
            </a:r>
          </a:p>
          <a:p>
            <a:pPr marL="0" indent="0" algn="ctr">
              <a:buNone/>
            </a:pPr>
            <a:r>
              <a:rPr lang="en-US" sz="2400" dirty="0" err="1"/>
              <a:t>Сантьяго-де-Компостела</a:t>
            </a:r>
            <a:r>
              <a:rPr lang="en-US" sz="2400" dirty="0">
                <a:latin typeface="Arial" charset="0"/>
                <a:ea typeface="MS PGothic" charset="0"/>
              </a:rPr>
              <a:t>, 16-18 </a:t>
            </a:r>
            <a:r>
              <a:rPr lang="ru-RU" sz="2400" dirty="0">
                <a:latin typeface="Arial" charset="0"/>
                <a:ea typeface="MS PGothic" charset="0"/>
              </a:rPr>
              <a:t>декабря</a:t>
            </a:r>
            <a:r>
              <a:rPr lang="en-US" sz="2400" dirty="0">
                <a:latin typeface="Arial" charset="0"/>
                <a:ea typeface="MS PGothic" charset="0"/>
              </a:rPr>
              <a:t>, 2019</a:t>
            </a:r>
            <a:endParaRPr lang="es-ES" sz="2400" dirty="0"/>
          </a:p>
        </p:txBody>
      </p:sp>
      <p:sp>
        <p:nvSpPr>
          <p:cNvPr id="65538" name="Slide Number Placeholder 3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300">
                <a:solidFill>
                  <a:schemeClr val="tx1"/>
                </a:solidFill>
                <a:latin typeface="Tahoma" charset="0"/>
                <a:ea typeface="ＭＳ Ｐゴシック" charset="0"/>
                <a:cs typeface="MS PGothic" charset="0"/>
              </a:defRPr>
            </a:lvl1pPr>
            <a:lvl2pPr marL="742950" indent="-285750">
              <a:defRPr sz="2300">
                <a:solidFill>
                  <a:schemeClr val="tx1"/>
                </a:solidFill>
                <a:latin typeface="Tahoma" charset="0"/>
                <a:ea typeface="MS PGothic" charset="0"/>
                <a:cs typeface="MS PGothic" charset="0"/>
              </a:defRPr>
            </a:lvl2pPr>
            <a:lvl3pPr marL="1143000" indent="-228600">
              <a:defRPr sz="2300">
                <a:solidFill>
                  <a:schemeClr val="tx1"/>
                </a:solidFill>
                <a:latin typeface="Tahoma" charset="0"/>
                <a:ea typeface="MS PGothic" charset="0"/>
                <a:cs typeface="MS PGothic" charset="0"/>
              </a:defRPr>
            </a:lvl3pPr>
            <a:lvl4pPr marL="1600200" indent="-228600">
              <a:defRPr sz="2300">
                <a:solidFill>
                  <a:schemeClr val="tx1"/>
                </a:solidFill>
                <a:latin typeface="Tahoma" charset="0"/>
                <a:ea typeface="MS PGothic" charset="0"/>
                <a:cs typeface="MS PGothic" charset="0"/>
              </a:defRPr>
            </a:lvl4pPr>
            <a:lvl5pPr marL="2057400" indent="-228600">
              <a:defRPr sz="2300">
                <a:solidFill>
                  <a:schemeClr val="tx1"/>
                </a:solidFill>
                <a:latin typeface="Tahoma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ahoma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ahoma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ahoma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ahoma" charset="0"/>
                <a:ea typeface="MS PGothic" charset="0"/>
                <a:cs typeface="MS PGothic" charset="0"/>
              </a:defRPr>
            </a:lvl9pPr>
          </a:lstStyle>
          <a:p>
            <a:fld id="{542EDBDD-3019-F540-B5C6-C6B9EF9429A1}" type="slidenum">
              <a:rPr lang="en-GB" sz="1400">
                <a:solidFill>
                  <a:srgbClr val="FFFFFF"/>
                </a:solidFill>
                <a:latin typeface="Calibri" charset="0"/>
                <a:cs typeface="Arial" charset="0"/>
              </a:rPr>
              <a:pPr/>
              <a:t>27</a:t>
            </a:fld>
            <a:endParaRPr lang="en-GB" sz="1400">
              <a:solidFill>
                <a:srgbClr val="FFFFFF"/>
              </a:solidFill>
              <a:latin typeface="Calibri" charset="0"/>
              <a:cs typeface="Arial" charset="0"/>
            </a:endParaRPr>
          </a:p>
        </p:txBody>
      </p:sp>
      <p:sp>
        <p:nvSpPr>
          <p:cNvPr id="5" name="Rectangle 10"/>
          <p:cNvSpPr>
            <a:spLocks noChangeArrowheads="1"/>
          </p:cNvSpPr>
          <p:nvPr/>
        </p:nvSpPr>
        <p:spPr bwMode="auto">
          <a:xfrm>
            <a:off x="390972" y="3861048"/>
            <a:ext cx="4464496" cy="1728192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92075" tIns="46038" rIns="92075" bIns="46038" anchor="ctr"/>
          <a:lstStyle/>
          <a:p>
            <a:pPr marL="342900" indent="-342900" algn="ctr" eaLnBrk="1" hangingPunct="1">
              <a:lnSpc>
                <a:spcPct val="120000"/>
              </a:lnSpc>
              <a:spcBef>
                <a:spcPct val="20000"/>
              </a:spcBef>
              <a:buClr>
                <a:srgbClr val="66FF33"/>
              </a:buClr>
              <a:buSzPct val="55000"/>
              <a:defRPr/>
            </a:pPr>
            <a:r>
              <a:rPr lang="ru-RU" sz="1100" b="1" dirty="0">
                <a:solidFill>
                  <a:srgbClr val="7030A0"/>
                </a:solidFill>
                <a:effectLst>
                  <a:outerShdw blurRad="38100" dist="38100" dir="2700000" algn="tl">
                    <a:srgbClr val="DDDDDD"/>
                  </a:outerShdw>
                </a:effectLst>
                <a:ea typeface="MS PGothic" charset="0"/>
                <a:cs typeface="Arial" charset="0"/>
              </a:rPr>
              <a:t>ПРОФЕССОР </a:t>
            </a:r>
            <a:r>
              <a:rPr lang="ru-RU" sz="1100" b="1" cap="small" dirty="0">
                <a:solidFill>
                  <a:srgbClr val="7030A0"/>
                </a:solidFill>
              </a:rPr>
              <a:t>ФЕДЕРИКО МАРТИНО-ТОРРЕС</a:t>
            </a:r>
            <a:endParaRPr lang="ru-RU" sz="1100" b="1" cap="small" dirty="0">
              <a:solidFill>
                <a:srgbClr val="7030A0"/>
              </a:solidFill>
              <a:effectLst>
                <a:outerShdw blurRad="38100" dist="38100" dir="2700000" algn="tl">
                  <a:srgbClr val="DDDDDD"/>
                </a:outerShdw>
              </a:effectLst>
              <a:ea typeface="MS PGothic" charset="0"/>
              <a:cs typeface="Arial" charset="0"/>
            </a:endParaRPr>
          </a:p>
          <a:p>
            <a:pPr marL="342900" indent="-342900" algn="ctr" eaLnBrk="1" hangingPunct="1">
              <a:lnSpc>
                <a:spcPct val="120000"/>
              </a:lnSpc>
              <a:spcBef>
                <a:spcPct val="20000"/>
              </a:spcBef>
              <a:buClr>
                <a:srgbClr val="66FF33"/>
              </a:buClr>
              <a:buSzPct val="55000"/>
              <a:defRPr/>
            </a:pPr>
            <a:r>
              <a:rPr lang="es-ES_tradnl" sz="1100" b="1" dirty="0">
                <a:solidFill>
                  <a:srgbClr val="7030A0"/>
                </a:solidFill>
                <a:effectLst>
                  <a:outerShdw blurRad="38100" dist="38100" dir="2700000" algn="tl">
                    <a:srgbClr val="DDDDDD"/>
                  </a:outerShdw>
                </a:effectLst>
                <a:ea typeface="MS PGothic" charset="0"/>
                <a:cs typeface="Arial" charset="0"/>
              </a:rPr>
              <a:t> </a:t>
            </a:r>
            <a:r>
              <a:rPr lang="ru-RU" sz="1100" b="1" dirty="0">
                <a:solidFill>
                  <a:srgbClr val="7030A0"/>
                </a:solidFill>
                <a:effectLst>
                  <a:outerShdw blurRad="38100" dist="38100" dir="2700000" algn="tl">
                    <a:srgbClr val="DDDDDD"/>
                  </a:outerShdw>
                </a:effectLst>
                <a:ea typeface="MS PGothic" charset="0"/>
                <a:cs typeface="Arial" charset="0"/>
              </a:rPr>
              <a:t>Д-Р ИРЕН РИВЕРО КАЛЛЕ</a:t>
            </a:r>
            <a:endParaRPr lang="es-ES_tradnl" sz="1100" b="1" dirty="0">
              <a:solidFill>
                <a:srgbClr val="7030A0"/>
              </a:solidFill>
              <a:effectLst>
                <a:outerShdw blurRad="38100" dist="38100" dir="2700000" algn="tl">
                  <a:srgbClr val="DDDDDD"/>
                </a:outerShdw>
              </a:effectLst>
              <a:ea typeface="MS PGothic" charset="0"/>
              <a:cs typeface="Arial" charset="0"/>
            </a:endParaRPr>
          </a:p>
          <a:p>
            <a:pPr marL="342900" indent="-342900" algn="ctr">
              <a:lnSpc>
                <a:spcPct val="120000"/>
              </a:lnSpc>
              <a:spcBef>
                <a:spcPct val="20000"/>
              </a:spcBef>
              <a:buClr>
                <a:srgbClr val="66FF33"/>
              </a:buClr>
              <a:buSzPct val="55000"/>
              <a:defRPr/>
            </a:pPr>
            <a:r>
              <a:rPr lang="en-US" sz="1200" b="1" dirty="0">
                <a:solidFill>
                  <a:srgbClr val="000000"/>
                </a:solidFill>
                <a:effectLst>
                  <a:outerShdw blurRad="38100" dist="38100" dir="2700000" algn="tl">
                    <a:srgbClr val="DDDDDD"/>
                  </a:outerShdw>
                </a:effectLst>
                <a:ea typeface="MS PGothic" charset="0"/>
                <a:cs typeface="Arial" charset="0"/>
              </a:rPr>
              <a:t>	</a:t>
            </a:r>
            <a:r>
              <a:rPr lang="ru-RU" sz="1200" b="1" dirty="0">
                <a:solidFill>
                  <a:srgbClr val="000000"/>
                </a:solidFill>
                <a:effectLst>
                  <a:outerShdw blurRad="38100" dist="38100" dir="2700000" algn="tl">
                    <a:srgbClr val="DDDDDD"/>
                  </a:outerShdw>
                </a:effectLst>
                <a:ea typeface="MS PGothic" charset="0"/>
                <a:cs typeface="Arial" charset="0"/>
              </a:rPr>
              <a:t>Сотрудничающий центр ВОЗ по безопасности вакцин </a:t>
            </a:r>
            <a:r>
              <a:rPr lang="ru-RU" sz="1200" b="1" dirty="0">
                <a:solidFill>
                  <a:prstClr val="black"/>
                </a:solidFill>
              </a:rPr>
              <a:t>Университетская клиническая больница, Сантьяго (Испания)</a:t>
            </a:r>
            <a:r>
              <a:rPr lang="en-US" sz="1200" b="1" dirty="0">
                <a:solidFill>
                  <a:prstClr val="black"/>
                </a:solidFill>
              </a:rPr>
              <a:t>;</a:t>
            </a:r>
            <a:r>
              <a:rPr lang="es-ES_tradnl" sz="1200" b="1" dirty="0">
                <a:solidFill>
                  <a:srgbClr val="000000"/>
                </a:solidFill>
                <a:effectLst>
                  <a:outerShdw blurRad="38100" dist="38100" dir="2700000" algn="tl">
                    <a:srgbClr val="DDDDDD"/>
                  </a:outerShdw>
                </a:effectLst>
                <a:ea typeface="MS PGothic" charset="0"/>
                <a:cs typeface="Arial" charset="0"/>
              </a:rPr>
              <a:t> </a:t>
            </a:r>
            <a:r>
              <a:rPr lang="ru-RU" sz="1200" b="1" dirty="0">
                <a:solidFill>
                  <a:prstClr val="black"/>
                </a:solidFill>
              </a:rPr>
              <a:t>Исследовательская группа по генетике, вакцинам, инфекциям и педиатрии (</a:t>
            </a:r>
            <a:r>
              <a:rPr lang="en-US" sz="1200" b="1" dirty="0">
                <a:solidFill>
                  <a:prstClr val="black"/>
                </a:solidFill>
              </a:rPr>
              <a:t>GENVIP</a:t>
            </a:r>
            <a:r>
              <a:rPr lang="ru-RU" sz="1200" b="1" dirty="0">
                <a:solidFill>
                  <a:prstClr val="black"/>
                </a:solidFill>
              </a:rPr>
              <a:t>)</a:t>
            </a:r>
            <a:r>
              <a:rPr lang="es-ES_tradnl" sz="1200" b="1" dirty="0">
                <a:solidFill>
                  <a:srgbClr val="000000"/>
                </a:solidFill>
                <a:effectLst>
                  <a:outerShdw blurRad="38100" dist="38100" dir="2700000" algn="tl">
                    <a:srgbClr val="DDDDDD"/>
                  </a:outerShdw>
                </a:effectLst>
                <a:ea typeface="MS PGothic" charset="0"/>
                <a:cs typeface="Arial" charset="0"/>
              </a:rPr>
              <a:t> </a:t>
            </a:r>
            <a:r>
              <a:rPr lang="ru-RU" sz="1200" b="1" dirty="0">
                <a:solidFill>
                  <a:prstClr val="black"/>
                </a:solidFill>
              </a:rPr>
              <a:t>при научно-исследовательском</a:t>
            </a:r>
            <a:r>
              <a:rPr lang="en-US" sz="1200" b="1" dirty="0">
                <a:solidFill>
                  <a:prstClr val="black"/>
                </a:solidFill>
              </a:rPr>
              <a:t> </a:t>
            </a:r>
            <a:r>
              <a:rPr lang="ru-RU" sz="1200" b="1" dirty="0">
                <a:solidFill>
                  <a:prstClr val="black"/>
                </a:solidFill>
              </a:rPr>
              <a:t>институте</a:t>
            </a:r>
            <a:r>
              <a:rPr lang="en-US" sz="1200" b="1" dirty="0">
                <a:solidFill>
                  <a:prstClr val="black"/>
                </a:solidFill>
              </a:rPr>
              <a:t> </a:t>
            </a:r>
            <a:r>
              <a:rPr lang="ru-RU" sz="1200" b="1" dirty="0">
                <a:solidFill>
                  <a:prstClr val="black"/>
                </a:solidFill>
              </a:rPr>
              <a:t>здравоохранения Сантьяго</a:t>
            </a:r>
            <a:endParaRPr lang="es-ES_tradnl" sz="1200" b="1" dirty="0">
              <a:solidFill>
                <a:srgbClr val="000000"/>
              </a:solidFill>
              <a:effectLst>
                <a:outerShdw blurRad="38100" dist="38100" dir="2700000" algn="tl">
                  <a:srgbClr val="DDDDDD"/>
                </a:outerShdw>
              </a:effectLst>
              <a:latin typeface="Verdana" charset="0"/>
              <a:ea typeface="MS PGothic" charset="0"/>
              <a:cs typeface="Arial" charset="0"/>
            </a:endParaRPr>
          </a:p>
        </p:txBody>
      </p:sp>
      <p:sp>
        <p:nvSpPr>
          <p:cNvPr id="65540" name="1 Título"/>
          <p:cNvSpPr>
            <a:spLocks noGrp="1"/>
          </p:cNvSpPr>
          <p:nvPr>
            <p:ph type="title"/>
          </p:nvPr>
        </p:nvSpPr>
        <p:spPr>
          <a:xfrm>
            <a:off x="104775" y="34925"/>
            <a:ext cx="10061575" cy="649288"/>
          </a:xfrm>
        </p:spPr>
        <p:txBody>
          <a:bodyPr/>
          <a:lstStyle/>
          <a:p>
            <a:pPr algn="r"/>
            <a:r>
              <a:rPr lang="en-US" sz="2400" dirty="0">
                <a:latin typeface="Arial" charset="0"/>
                <a:ea typeface="MS PGothic" charset="0"/>
              </a:rPr>
              <a:t>Santiago de Compostela, 16-18 Dec, 2019</a:t>
            </a:r>
            <a:endParaRPr lang="es-ES" sz="2400" dirty="0">
              <a:latin typeface="Arial" charset="0"/>
              <a:ea typeface="MS PGothic" charset="0"/>
            </a:endParaRPr>
          </a:p>
        </p:txBody>
      </p:sp>
      <p:sp>
        <p:nvSpPr>
          <p:cNvPr id="9" name="Text Box 7"/>
          <p:cNvSpPr txBox="1">
            <a:spLocks noChangeArrowheads="1"/>
          </p:cNvSpPr>
          <p:nvPr/>
        </p:nvSpPr>
        <p:spPr bwMode="auto">
          <a:xfrm>
            <a:off x="5503540" y="3861048"/>
            <a:ext cx="4392487" cy="1728192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90000" tIns="45000" rIns="90000" bIns="45000"/>
          <a:lstStyle>
            <a:lvl1pPr>
              <a:tabLst>
                <a:tab pos="342900" algn="l"/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  <a:tab pos="3594100" algn="l"/>
                <a:tab pos="4043363" algn="l"/>
                <a:tab pos="4492625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Microsoft YaHei" charset="0"/>
              </a:defRPr>
            </a:lvl1pPr>
            <a:lvl2pPr>
              <a:tabLst>
                <a:tab pos="342900" algn="l"/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  <a:tab pos="3594100" algn="l"/>
                <a:tab pos="4043363" algn="l"/>
                <a:tab pos="4492625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Microsoft YaHei" charset="0"/>
              </a:defRPr>
            </a:lvl2pPr>
            <a:lvl3pPr>
              <a:tabLst>
                <a:tab pos="342900" algn="l"/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  <a:tab pos="3594100" algn="l"/>
                <a:tab pos="4043363" algn="l"/>
                <a:tab pos="4492625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Microsoft YaHei" charset="0"/>
              </a:defRPr>
            </a:lvl3pPr>
            <a:lvl4pPr>
              <a:tabLst>
                <a:tab pos="342900" algn="l"/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  <a:tab pos="3594100" algn="l"/>
                <a:tab pos="4043363" algn="l"/>
                <a:tab pos="4492625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Microsoft YaHei" charset="0"/>
              </a:defRPr>
            </a:lvl4pPr>
            <a:lvl5pPr>
              <a:tabLst>
                <a:tab pos="342900" algn="l"/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  <a:tab pos="3594100" algn="l"/>
                <a:tab pos="4043363" algn="l"/>
                <a:tab pos="4492625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Microsoft YaHei" charset="0"/>
              </a:defRPr>
            </a:lvl5pPr>
            <a:lvl6pPr marL="25146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342900" algn="l"/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  <a:tab pos="3594100" algn="l"/>
                <a:tab pos="4043363" algn="l"/>
                <a:tab pos="4492625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Microsoft YaHei" charset="0"/>
              </a:defRPr>
            </a:lvl6pPr>
            <a:lvl7pPr marL="29718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342900" algn="l"/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  <a:tab pos="3594100" algn="l"/>
                <a:tab pos="4043363" algn="l"/>
                <a:tab pos="4492625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Microsoft YaHei" charset="0"/>
              </a:defRPr>
            </a:lvl7pPr>
            <a:lvl8pPr marL="34290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342900" algn="l"/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  <a:tab pos="3594100" algn="l"/>
                <a:tab pos="4043363" algn="l"/>
                <a:tab pos="4492625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Microsoft YaHei" charset="0"/>
              </a:defRPr>
            </a:lvl8pPr>
            <a:lvl9pPr marL="38862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342900" algn="l"/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  <a:tab pos="3594100" algn="l"/>
                <a:tab pos="4043363" algn="l"/>
                <a:tab pos="4492625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Microsoft YaHei" charset="0"/>
              </a:defRPr>
            </a:lvl9pPr>
          </a:lstStyle>
          <a:p>
            <a:pPr marL="342900" indent="-341313" algn="ctr" hangingPunct="1">
              <a:lnSpc>
                <a:spcPct val="101000"/>
              </a:lnSpc>
              <a:spcBef>
                <a:spcPts val="1200"/>
              </a:spcBef>
            </a:pPr>
            <a:r>
              <a:rPr lang="ru-RU" sz="1100" b="1" dirty="0">
                <a:solidFill>
                  <a:srgbClr val="7030A0"/>
                </a:solidFill>
                <a:ea typeface="MS PGothic" charset="0"/>
                <a:cs typeface="MS PGothic" charset="0"/>
              </a:rPr>
              <a:t>Д-Р ЛЮДМИЛА МОСИНА</a:t>
            </a:r>
          </a:p>
          <a:p>
            <a:pPr marL="342900" indent="-341313" algn="ctr" hangingPunct="1">
              <a:lnSpc>
                <a:spcPct val="101000"/>
              </a:lnSpc>
              <a:spcBef>
                <a:spcPts val="0"/>
              </a:spcBef>
            </a:pPr>
            <a:endParaRPr lang="ru-RU" sz="1100" b="1" dirty="0">
              <a:solidFill>
                <a:srgbClr val="7030A0"/>
              </a:solidFill>
              <a:ea typeface="MS PGothic" charset="0"/>
              <a:cs typeface="MS PGothic" charset="0"/>
            </a:endParaRPr>
          </a:p>
          <a:p>
            <a:pPr marL="342900" indent="-341313" algn="ctr" hangingPunct="1">
              <a:lnSpc>
                <a:spcPct val="150000"/>
              </a:lnSpc>
              <a:spcBef>
                <a:spcPts val="0"/>
              </a:spcBef>
            </a:pPr>
            <a:r>
              <a:rPr lang="ru-RU" sz="1200" b="1" dirty="0">
                <a:ea typeface="MS PGothic" charset="0"/>
                <a:cs typeface="MS PGothic" charset="0"/>
              </a:rPr>
              <a:t>	</a:t>
            </a:r>
            <a:r>
              <a:rPr lang="ru-RU" sz="1200" b="1" dirty="0" err="1">
                <a:effectLst>
                  <a:outerShdw blurRad="38100" dist="38100" dir="2700000" algn="tl">
                    <a:srgbClr val="DDDDDD"/>
                  </a:outerShdw>
                </a:effectLst>
                <a:latin typeface="Calibri"/>
                <a:ea typeface="MS PGothic" charset="0"/>
                <a:cs typeface="Arial" charset="0"/>
              </a:rPr>
              <a:t>Вакцино</a:t>
            </a:r>
            <a:r>
              <a:rPr lang="ru-RU" sz="1200" b="1" dirty="0">
                <a:effectLst>
                  <a:outerShdw blurRad="38100" dist="38100" dir="2700000" algn="tl">
                    <a:srgbClr val="DDDDDD"/>
                  </a:outerShdw>
                </a:effectLst>
                <a:latin typeface="Calibri"/>
                <a:ea typeface="MS PGothic" charset="0"/>
                <a:cs typeface="Arial" charset="0"/>
              </a:rPr>
              <a:t>-управляемые болезни и иммунизация</a:t>
            </a:r>
          </a:p>
          <a:p>
            <a:pPr marL="342900" indent="-341313" algn="ctr" hangingPunct="1">
              <a:lnSpc>
                <a:spcPct val="150000"/>
              </a:lnSpc>
              <a:spcBef>
                <a:spcPts val="0"/>
              </a:spcBef>
            </a:pPr>
            <a:r>
              <a:rPr lang="ru-RU" sz="1200" b="1" dirty="0">
                <a:effectLst>
                  <a:outerShdw blurRad="38100" dist="38100" dir="2700000" algn="tl">
                    <a:srgbClr val="DDDDDD"/>
                  </a:outerShdw>
                </a:effectLst>
                <a:latin typeface="Calibri"/>
                <a:ea typeface="MS PGothic" charset="0"/>
                <a:cs typeface="Arial" charset="0"/>
              </a:rPr>
              <a:t> Отдел по чрезвычайным ситуациям в области здравоохранения и инфекционным болезням</a:t>
            </a:r>
          </a:p>
          <a:p>
            <a:pPr marL="342900" indent="-341313" algn="ctr" hangingPunct="1">
              <a:lnSpc>
                <a:spcPct val="150000"/>
              </a:lnSpc>
              <a:spcBef>
                <a:spcPts val="0"/>
              </a:spcBef>
            </a:pPr>
            <a:r>
              <a:rPr lang="ru-RU" sz="1200" b="1" dirty="0">
                <a:effectLst>
                  <a:outerShdw blurRad="38100" dist="38100" dir="2700000" algn="tl">
                    <a:srgbClr val="DDDDDD"/>
                  </a:outerShdw>
                </a:effectLst>
                <a:latin typeface="Calibri"/>
                <a:ea typeface="MS PGothic" charset="0"/>
                <a:cs typeface="Arial" charset="0"/>
              </a:rPr>
              <a:t>Европейское региональное бюро ВОЗ</a:t>
            </a:r>
            <a:endParaRPr lang="es-ES" sz="1200" b="1" dirty="0">
              <a:effectLst>
                <a:outerShdw blurRad="38100" dist="38100" dir="2700000" algn="tl">
                  <a:srgbClr val="DDDDDD"/>
                </a:outerShdw>
              </a:effectLst>
              <a:latin typeface="Calibri"/>
              <a:ea typeface="MS PGothic" charset="0"/>
              <a:cs typeface="Arial" charset="0"/>
            </a:endParaRPr>
          </a:p>
          <a:p>
            <a:pPr marL="342900" indent="-341313" algn="ctr" hangingPunct="1">
              <a:lnSpc>
                <a:spcPct val="121000"/>
              </a:lnSpc>
              <a:spcBef>
                <a:spcPts val="463"/>
              </a:spcBef>
            </a:pPr>
            <a:endParaRPr lang="en-US" sz="1200" b="1" dirty="0">
              <a:latin typeface="Verdana" charset="0"/>
              <a:ea typeface="MS PGothic" charset="0"/>
              <a:cs typeface="MS PGothic" charset="0"/>
            </a:endParaRPr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xmlns="" id="{CF4EB2C5-A630-7343-AFF1-BE80E40A456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80532" y="6147951"/>
            <a:ext cx="1190760" cy="665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282048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1 Título"/>
          <p:cNvSpPr>
            <a:spLocks noGrp="1"/>
          </p:cNvSpPr>
          <p:nvPr>
            <p:ph type="title"/>
          </p:nvPr>
        </p:nvSpPr>
        <p:spPr>
          <a:xfrm>
            <a:off x="174625" y="117475"/>
            <a:ext cx="7827963" cy="647700"/>
          </a:xfrm>
        </p:spPr>
        <p:txBody>
          <a:bodyPr/>
          <a:lstStyle/>
          <a:p>
            <a:r>
              <a:rPr lang="ru-RU" altLang="en-US" sz="2800" b="1"/>
              <a:t>Кто мы</a:t>
            </a:r>
            <a:r>
              <a:rPr lang="es-ES" altLang="en-US" sz="2800" b="1"/>
              <a:t>?</a:t>
            </a:r>
            <a:br>
              <a:rPr lang="es-ES" altLang="en-US" sz="2800" b="1"/>
            </a:br>
            <a:r>
              <a:rPr lang="ru-RU" altLang="en-US" sz="2800" b="1"/>
              <a:t>Проф., д-р</a:t>
            </a:r>
            <a:r>
              <a:rPr lang="es-ES" altLang="en-US" sz="2800" b="1"/>
              <a:t> Federico Martinón-Torres</a:t>
            </a:r>
          </a:p>
        </p:txBody>
      </p:sp>
      <p:sp>
        <p:nvSpPr>
          <p:cNvPr id="33795" name="Slide Number Placeholder 3"/>
          <p:cNvSpPr txBox="1">
            <a:spLocks/>
          </p:cNvSpPr>
          <p:nvPr/>
        </p:nvSpPr>
        <p:spPr bwMode="auto">
          <a:xfrm>
            <a:off x="-415925" y="6592888"/>
            <a:ext cx="24003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>
              <a:spcBef>
                <a:spcPct val="0"/>
              </a:spcBef>
              <a:buFontTx/>
              <a:buNone/>
            </a:pPr>
            <a:fld id="{8934BA0B-7D6D-468B-829F-5D8742292E82}" type="slidenum">
              <a:rPr lang="en-GB" altLang="en-US" sz="1400">
                <a:solidFill>
                  <a:srgbClr val="FFFFFF"/>
                </a:solidFill>
                <a:latin typeface="Calibri" panose="020F0502020204030204" pitchFamily="34" charset="0"/>
              </a:rPr>
              <a:pPr algn="r">
                <a:spcBef>
                  <a:spcPct val="0"/>
                </a:spcBef>
                <a:buFontTx/>
                <a:buNone/>
              </a:pPr>
              <a:t>28</a:t>
            </a:fld>
            <a:endParaRPr lang="en-GB" altLang="en-US" sz="140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pic>
        <p:nvPicPr>
          <p:cNvPr id="33796" name="Picture 2" descr="foto fmt correo spmsd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15388" y="115888"/>
            <a:ext cx="1257300" cy="171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3797" name="6 CuadroTexto"/>
          <p:cNvSpPr txBox="1">
            <a:spLocks noChangeArrowheads="1"/>
          </p:cNvSpPr>
          <p:nvPr/>
        </p:nvSpPr>
        <p:spPr bwMode="auto">
          <a:xfrm>
            <a:off x="247650" y="860425"/>
            <a:ext cx="9359900" cy="40164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da-DK" altLang="en-US" sz="1500" dirty="0">
              <a:solidFill>
                <a:prstClr val="black"/>
              </a:solidFill>
              <a:latin typeface="Tahoma" panose="020B0604030504040204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endParaRPr lang="da-DK" altLang="en-US" sz="1500" dirty="0">
              <a:solidFill>
                <a:prstClr val="black"/>
              </a:solidFill>
              <a:latin typeface="Tahoma" panose="020B0604030504040204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ru-RU" altLang="en-US" sz="1500" dirty="0">
                <a:solidFill>
                  <a:prstClr val="black"/>
                </a:solidFill>
                <a:latin typeface="Tahoma" panose="020B0604030504040204" pitchFamily="34" charset="0"/>
              </a:rPr>
              <a:t>Педиатр и специалист по клиническим исследованиям</a:t>
            </a:r>
            <a:endParaRPr lang="es-ES" altLang="en-US" sz="1500" dirty="0">
              <a:solidFill>
                <a:prstClr val="black"/>
              </a:solidFill>
              <a:latin typeface="Tahoma" panose="020B0604030504040204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endParaRPr lang="es-ES" altLang="en-US" sz="1500" dirty="0">
              <a:solidFill>
                <a:prstClr val="black"/>
              </a:solidFill>
              <a:latin typeface="Tahoma" panose="020B0604030504040204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ru-RU" altLang="en-US" sz="1500" dirty="0">
                <a:solidFill>
                  <a:prstClr val="black"/>
                </a:solidFill>
                <a:latin typeface="Tahoma" panose="020B0604030504040204" pitchFamily="34" charset="0"/>
              </a:rPr>
              <a:t>Руководитель Службы по инфекционным заболеваниям и трансляционной педиатрии</a:t>
            </a:r>
            <a:r>
              <a:rPr lang="en-US" altLang="en-US" sz="1500" dirty="0">
                <a:solidFill>
                  <a:prstClr val="black"/>
                </a:solidFill>
                <a:latin typeface="Tahoma" panose="020B0604030504040204" pitchFamily="34" charset="0"/>
              </a:rPr>
              <a:t>,</a:t>
            </a:r>
            <a:r>
              <a:rPr lang="ru-RU" altLang="en-US" sz="1500" dirty="0">
                <a:solidFill>
                  <a:prstClr val="black"/>
                </a:solidFill>
                <a:latin typeface="Tahoma" panose="020B0604030504040204" pitchFamily="34" charset="0"/>
              </a:rPr>
              <a:t> Клиническая больница Университета г. Сантьяго</a:t>
            </a:r>
            <a:endParaRPr lang="en-US" altLang="en-US" sz="1500" dirty="0">
              <a:solidFill>
                <a:prstClr val="black"/>
              </a:solidFill>
              <a:latin typeface="Tahoma" panose="020B0604030504040204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endParaRPr lang="en-US" altLang="en-US" sz="1500" dirty="0">
              <a:solidFill>
                <a:prstClr val="black"/>
              </a:solidFill>
              <a:latin typeface="Tahoma" panose="020B0604030504040204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ru-RU" altLang="en-US" sz="1500" dirty="0">
                <a:solidFill>
                  <a:prstClr val="black"/>
                </a:solidFill>
                <a:latin typeface="Tahoma" panose="020B0604030504040204" pitchFamily="34" charset="0"/>
              </a:rPr>
              <a:t>Ассоциированный профессор педиатрии, Университет г. Сантьяго (Испания)</a:t>
            </a:r>
            <a:endParaRPr lang="es-ES" altLang="en-US" sz="1500" dirty="0">
              <a:solidFill>
                <a:prstClr val="black"/>
              </a:solidFill>
              <a:latin typeface="Tahoma" panose="020B0604030504040204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endParaRPr lang="es-ES" altLang="en-US" sz="1500" dirty="0">
              <a:solidFill>
                <a:prstClr val="black"/>
              </a:solidFill>
              <a:latin typeface="Tahoma" panose="020B0604030504040204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ru-RU" altLang="en-US" sz="1500" dirty="0">
                <a:solidFill>
                  <a:prstClr val="black"/>
                </a:solidFill>
                <a:latin typeface="Tahoma" panose="020B0604030504040204" pitchFamily="34" charset="0"/>
              </a:rPr>
              <a:t>Координатор Группы по исследованиям в области генетики, вакцин, инфекций и педиатрии </a:t>
            </a:r>
            <a:r>
              <a:rPr lang="en-US" altLang="en-US" sz="1500" dirty="0">
                <a:solidFill>
                  <a:prstClr val="black"/>
                </a:solidFill>
                <a:latin typeface="Tahoma" panose="020B0604030504040204" pitchFamily="34" charset="0"/>
              </a:rPr>
              <a:t>(GENVIP </a:t>
            </a:r>
            <a:r>
              <a:rPr lang="en-US" altLang="en-US" sz="1500" dirty="0">
                <a:solidFill>
                  <a:prstClr val="black"/>
                </a:solidFill>
                <a:latin typeface="Tahoma" panose="020B0604030504040204" pitchFamily="34" charset="0"/>
                <a:hlinkClick r:id="rId4"/>
              </a:rPr>
              <a:t>www.genvip.org</a:t>
            </a:r>
            <a:r>
              <a:rPr lang="en-US" altLang="en-US" sz="1500" dirty="0">
                <a:solidFill>
                  <a:prstClr val="black"/>
                </a:solidFill>
                <a:latin typeface="Tahoma" panose="020B0604030504040204" pitchFamily="34" charset="0"/>
              </a:rPr>
              <a:t>), </a:t>
            </a:r>
            <a:r>
              <a:rPr lang="ru-RU" altLang="en-US" sz="1500" dirty="0">
                <a:solidFill>
                  <a:prstClr val="black"/>
                </a:solidFill>
                <a:latin typeface="Tahoma" panose="020B0604030504040204" pitchFamily="34" charset="0"/>
              </a:rPr>
              <a:t>Институт по исследованиям в здравоохранении г. Сантьяго (</a:t>
            </a:r>
            <a:r>
              <a:rPr lang="en-US" altLang="en-US" sz="1500" dirty="0">
                <a:solidFill>
                  <a:prstClr val="black"/>
                </a:solidFill>
                <a:latin typeface="Tahoma" panose="020B0604030504040204" pitchFamily="34" charset="0"/>
              </a:rPr>
              <a:t>IDIS) </a:t>
            </a:r>
          </a:p>
          <a:p>
            <a:pPr>
              <a:spcBef>
                <a:spcPct val="0"/>
              </a:spcBef>
              <a:buFontTx/>
              <a:buNone/>
            </a:pPr>
            <a:endParaRPr lang="en-US" altLang="en-US" sz="1500" dirty="0">
              <a:solidFill>
                <a:prstClr val="black"/>
              </a:solidFill>
              <a:latin typeface="Tahoma" panose="020B0604030504040204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ru-RU" altLang="en-US" sz="1500" dirty="0">
                <a:solidFill>
                  <a:prstClr val="black"/>
                </a:solidFill>
                <a:latin typeface="Tahoma" panose="020B0604030504040204" pitchFamily="34" charset="0"/>
              </a:rPr>
              <a:t>Он опубликован более </a:t>
            </a:r>
            <a:r>
              <a:rPr lang="en-US" altLang="en-US" sz="1500" b="1" dirty="0">
                <a:solidFill>
                  <a:prstClr val="black"/>
                </a:solidFill>
                <a:latin typeface="Tahoma" panose="020B0604030504040204" pitchFamily="34" charset="0"/>
              </a:rPr>
              <a:t>300</a:t>
            </a:r>
            <a:r>
              <a:rPr lang="en-US" altLang="en-US" sz="1500" dirty="0">
                <a:solidFill>
                  <a:prstClr val="black"/>
                </a:solidFill>
                <a:latin typeface="Tahoma" panose="020B0604030504040204" pitchFamily="34" charset="0"/>
              </a:rPr>
              <a:t> </a:t>
            </a:r>
            <a:r>
              <a:rPr lang="ru-RU" altLang="en-US" sz="1500" dirty="0">
                <a:solidFill>
                  <a:prstClr val="black"/>
                </a:solidFill>
                <a:latin typeface="Tahoma" panose="020B0604030504040204" pitchFamily="34" charset="0"/>
              </a:rPr>
              <a:t>статей</a:t>
            </a:r>
            <a:r>
              <a:rPr lang="en-US" altLang="en-US" sz="1500" dirty="0">
                <a:solidFill>
                  <a:prstClr val="black"/>
                </a:solidFill>
                <a:latin typeface="Tahoma" panose="020B0604030504040204" pitchFamily="34" charset="0"/>
              </a:rPr>
              <a:t> (</a:t>
            </a:r>
            <a:r>
              <a:rPr lang="ru-RU" altLang="en-US" sz="1500" u="sng" dirty="0">
                <a:solidFill>
                  <a:prstClr val="black"/>
                </a:solidFill>
                <a:latin typeface="Tahoma" panose="020B0604030504040204" pitchFamily="34" charset="0"/>
              </a:rPr>
              <a:t>рейтинг цитируемости </a:t>
            </a:r>
            <a:r>
              <a:rPr lang="en-US" altLang="en-US" sz="1500" u="sng" dirty="0">
                <a:solidFill>
                  <a:prstClr val="black"/>
                </a:solidFill>
                <a:latin typeface="Tahoma" panose="020B0604030504040204" pitchFamily="34" charset="0"/>
              </a:rPr>
              <a:t>&gt; 350, JCR 2012</a:t>
            </a:r>
            <a:r>
              <a:rPr lang="en-US" altLang="en-US" sz="1500" dirty="0">
                <a:solidFill>
                  <a:prstClr val="black"/>
                </a:solidFill>
                <a:latin typeface="Tahoma" panose="020B0604030504040204" pitchFamily="34" charset="0"/>
              </a:rPr>
              <a:t>), </a:t>
            </a:r>
            <a:r>
              <a:rPr lang="en-US" altLang="en-US" sz="1500" b="1" dirty="0">
                <a:solidFill>
                  <a:prstClr val="black"/>
                </a:solidFill>
                <a:latin typeface="Tahoma" panose="020B0604030504040204" pitchFamily="34" charset="0"/>
              </a:rPr>
              <a:t>6</a:t>
            </a:r>
            <a:r>
              <a:rPr lang="en-US" altLang="en-US" sz="1500" dirty="0">
                <a:solidFill>
                  <a:prstClr val="black"/>
                </a:solidFill>
                <a:latin typeface="Tahoma" panose="020B0604030504040204" pitchFamily="34" charset="0"/>
              </a:rPr>
              <a:t> </a:t>
            </a:r>
            <a:r>
              <a:rPr lang="ru-RU" altLang="en-US" sz="1500" dirty="0">
                <a:solidFill>
                  <a:prstClr val="black"/>
                </a:solidFill>
                <a:latin typeface="Tahoma" panose="020B0604030504040204" pitchFamily="34" charset="0"/>
              </a:rPr>
              <a:t>книг и </a:t>
            </a:r>
            <a:r>
              <a:rPr lang="en-US" altLang="en-US" sz="1500" b="1" dirty="0">
                <a:solidFill>
                  <a:prstClr val="black"/>
                </a:solidFill>
                <a:latin typeface="Tahoma" panose="020B0604030504040204" pitchFamily="34" charset="0"/>
              </a:rPr>
              <a:t>120</a:t>
            </a:r>
            <a:r>
              <a:rPr lang="en-US" altLang="en-US" sz="1500" dirty="0">
                <a:solidFill>
                  <a:prstClr val="black"/>
                </a:solidFill>
                <a:latin typeface="Tahoma" panose="020B0604030504040204" pitchFamily="34" charset="0"/>
              </a:rPr>
              <a:t> </a:t>
            </a:r>
            <a:r>
              <a:rPr lang="ru-RU" altLang="en-US" sz="1500" dirty="0">
                <a:solidFill>
                  <a:prstClr val="black"/>
                </a:solidFill>
                <a:latin typeface="Tahoma" panose="020B0604030504040204" pitchFamily="34" charset="0"/>
              </a:rPr>
              <a:t>глав в рецензируемых журналах и книгах</a:t>
            </a:r>
            <a:r>
              <a:rPr lang="en-US" altLang="en-US" sz="1500" dirty="0">
                <a:solidFill>
                  <a:prstClr val="black"/>
                </a:solidFill>
                <a:latin typeface="Tahoma" panose="020B0604030504040204" pitchFamily="34" charset="0"/>
              </a:rPr>
              <a:t>. </a:t>
            </a:r>
          </a:p>
          <a:p>
            <a:pPr>
              <a:spcBef>
                <a:spcPct val="0"/>
              </a:spcBef>
              <a:buFontTx/>
              <a:buNone/>
            </a:pPr>
            <a:endParaRPr lang="en-US" altLang="en-US" sz="1500" dirty="0">
              <a:solidFill>
                <a:prstClr val="black"/>
              </a:solidFill>
              <a:latin typeface="Tahoma" panose="020B0604030504040204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ru-RU" altLang="en-US" sz="1500" dirty="0">
                <a:solidFill>
                  <a:prstClr val="black"/>
                </a:solidFill>
                <a:latin typeface="Tahoma" panose="020B0604030504040204" pitchFamily="34" charset="0"/>
              </a:rPr>
              <a:t>Основные </a:t>
            </a:r>
            <a:r>
              <a:rPr lang="ru-RU" altLang="en-US" sz="1500" u="sng" dirty="0">
                <a:solidFill>
                  <a:prstClr val="black"/>
                </a:solidFill>
                <a:latin typeface="Tahoma" panose="020B0604030504040204" pitchFamily="34" charset="0"/>
              </a:rPr>
              <a:t>научные интересы</a:t>
            </a:r>
            <a:r>
              <a:rPr lang="en-US" altLang="en-US" sz="1500" dirty="0">
                <a:solidFill>
                  <a:prstClr val="black"/>
                </a:solidFill>
                <a:latin typeface="Tahoma" panose="020B0604030504040204" pitchFamily="34" charset="0"/>
              </a:rPr>
              <a:t>: </a:t>
            </a:r>
            <a:r>
              <a:rPr lang="ru-RU" altLang="en-US" sz="1500" dirty="0">
                <a:solidFill>
                  <a:prstClr val="black"/>
                </a:solidFill>
                <a:latin typeface="Tahoma" panose="020B0604030504040204" pitchFamily="34" charset="0"/>
              </a:rPr>
              <a:t>вакцины, инфекционные заболевания, пневмококковые инфекции, </a:t>
            </a:r>
            <a:r>
              <a:rPr lang="ru-RU" altLang="en-US" sz="1500" dirty="0" err="1">
                <a:solidFill>
                  <a:prstClr val="black"/>
                </a:solidFill>
                <a:latin typeface="Tahoma" panose="020B0604030504040204" pitchFamily="34" charset="0"/>
              </a:rPr>
              <a:t>бронхиолит</a:t>
            </a:r>
            <a:r>
              <a:rPr lang="ru-RU" altLang="en-US" sz="1500" dirty="0">
                <a:solidFill>
                  <a:prstClr val="black"/>
                </a:solidFill>
                <a:latin typeface="Tahoma" panose="020B0604030504040204" pitchFamily="34" charset="0"/>
              </a:rPr>
              <a:t>, менингококковые инфекции и кислородно-гелиевая терапия</a:t>
            </a:r>
            <a:r>
              <a:rPr lang="en-US" altLang="en-US" sz="1500" dirty="0">
                <a:solidFill>
                  <a:prstClr val="black"/>
                </a:solidFill>
                <a:latin typeface="Tahoma" panose="020B0604030504040204" pitchFamily="34" charset="0"/>
              </a:rPr>
              <a:t>.</a:t>
            </a:r>
            <a:endParaRPr lang="es-ES" altLang="en-US" sz="1500" dirty="0">
              <a:solidFill>
                <a:prstClr val="black"/>
              </a:solidFill>
              <a:latin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18862119"/>
      </p:ext>
    </p:extLst>
  </p:cSld>
  <p:clrMapOvr>
    <a:masterClrMapping/>
  </p:clrMapOvr>
  <p:transition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Box 4">
            <a:extLst>
              <a:ext uri="{FF2B5EF4-FFF2-40B4-BE49-F238E27FC236}">
                <a16:creationId xmlns:a16="http://schemas.microsoft.com/office/drawing/2014/main" xmlns="" id="{3F38E49F-D7A6-5E4F-8275-7F74B877B6E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48538" y="6581775"/>
            <a:ext cx="3021012" cy="24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>
            <a:lvl1pPr>
              <a:defRPr sz="2300">
                <a:solidFill>
                  <a:schemeClr val="tx1"/>
                </a:solidFill>
                <a:latin typeface="Tahoma" pitchFamily="34" charset="0"/>
                <a:ea typeface="MS PGothic" pitchFamily="34" charset="-128"/>
              </a:defRPr>
            </a:lvl1pPr>
            <a:lvl2pPr marL="742950" indent="-285750">
              <a:defRPr sz="2300">
                <a:solidFill>
                  <a:schemeClr val="tx1"/>
                </a:solidFill>
                <a:latin typeface="Tahoma" pitchFamily="34" charset="0"/>
                <a:ea typeface="MS PGothic" pitchFamily="34" charset="-128"/>
              </a:defRPr>
            </a:lvl2pPr>
            <a:lvl3pPr marL="1143000" indent="-228600">
              <a:defRPr sz="2300">
                <a:solidFill>
                  <a:schemeClr val="tx1"/>
                </a:solidFill>
                <a:latin typeface="Tahoma" pitchFamily="34" charset="0"/>
                <a:ea typeface="MS PGothic" pitchFamily="34" charset="-128"/>
              </a:defRPr>
            </a:lvl3pPr>
            <a:lvl4pPr marL="1600200" indent="-228600">
              <a:defRPr sz="2300">
                <a:solidFill>
                  <a:schemeClr val="tx1"/>
                </a:solidFill>
                <a:latin typeface="Tahoma" pitchFamily="34" charset="0"/>
                <a:ea typeface="MS PGothic" pitchFamily="34" charset="-128"/>
              </a:defRPr>
            </a:lvl4pPr>
            <a:lvl5pPr marL="2057400" indent="-228600">
              <a:defRPr sz="2300">
                <a:solidFill>
                  <a:schemeClr val="tx1"/>
                </a:solidFill>
                <a:latin typeface="Tahoma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ahoma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ahoma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ahoma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ahoma" pitchFamily="34" charset="0"/>
                <a:ea typeface="MS PGothic" pitchFamily="34" charset="-128"/>
              </a:defRPr>
            </a:lvl9pPr>
          </a:lstStyle>
          <a:p>
            <a:pPr eaLnBrk="1" hangingPunct="1">
              <a:defRPr/>
            </a:pPr>
            <a:r>
              <a:rPr lang="es-ES_tradnl" altLang="es-ES" sz="10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Martinón-Torres F. GENVIP-  SERGAS 2017</a:t>
            </a:r>
            <a:endParaRPr lang="es-ES" altLang="es-ES" sz="1000" b="1" dirty="0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pic>
        <p:nvPicPr>
          <p:cNvPr id="271364" name="Imagen 4">
            <a:extLst>
              <a:ext uri="{FF2B5EF4-FFF2-40B4-BE49-F238E27FC236}">
                <a16:creationId xmlns:a16="http://schemas.microsoft.com/office/drawing/2014/main" xmlns="" id="{5B36F530-E707-F544-B14F-0A758678F0B5}"/>
              </a:ext>
            </a:extLst>
          </p:cNvPr>
          <p:cNvPicPr>
            <a:picLocks noChangeAspect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5503863" y="3644900"/>
            <a:ext cx="4537075" cy="2624138"/>
          </a:xfrm>
          <a:prstGeom prst="rect">
            <a:avLst/>
          </a:prstGeom>
          <a:noFill/>
          <a:ln>
            <a:noFill/>
          </a:ln>
          <a:effectLst>
            <a:outerShdw blurRad="63500" dist="139700" dir="2700000" algn="tl" rotWithShape="0">
              <a:srgbClr val="333333">
                <a:alpha val="64998"/>
              </a:srgbClr>
            </a:outerShdw>
          </a:effectLst>
        </p:spPr>
      </p:pic>
      <p:pic>
        <p:nvPicPr>
          <p:cNvPr id="271365" name="Picture 5">
            <a:extLst>
              <a:ext uri="{FF2B5EF4-FFF2-40B4-BE49-F238E27FC236}">
                <a16:creationId xmlns:a16="http://schemas.microsoft.com/office/drawing/2014/main" xmlns="" id="{963F9E2A-7CE7-9345-92CD-6977F4C1B29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5430838" y="404813"/>
            <a:ext cx="4421187" cy="2951162"/>
          </a:xfrm>
          <a:prstGeom prst="rect">
            <a:avLst/>
          </a:prstGeom>
          <a:noFill/>
          <a:ln>
            <a:noFill/>
          </a:ln>
          <a:effectLst>
            <a:outerShdw blurRad="63500" dist="139700" dir="2700000" algn="tl" rotWithShape="0">
              <a:srgbClr val="333333">
                <a:alpha val="64998"/>
              </a:srgbClr>
            </a:outerShdw>
          </a:effectLst>
        </p:spPr>
      </p:pic>
      <p:sp>
        <p:nvSpPr>
          <p:cNvPr id="184324" name="Rectángulo 1">
            <a:extLst>
              <a:ext uri="{FF2B5EF4-FFF2-40B4-BE49-F238E27FC236}">
                <a16:creationId xmlns:a16="http://schemas.microsoft.com/office/drawing/2014/main" xmlns="" id="{2313ADC0-5E09-4F47-A936-D4D70C65FA7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3188" y="5064125"/>
            <a:ext cx="5184775" cy="1677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s-ES" altLang="es-ES_tradnl" sz="2000" b="1">
                <a:solidFill>
                  <a:srgbClr val="0033CC"/>
                </a:solidFill>
                <a:latin typeface="Tahoma" panose="020B0604030504040204" pitchFamily="34" charset="0"/>
                <a:cs typeface="Arial" panose="020B0604020202020204" pitchFamily="34" charset="0"/>
              </a:rPr>
              <a:t>Genetics, Vaccines and Infections research group (GENVIP)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s-ES" altLang="es-ES_tradnl" sz="2000" b="1">
                <a:solidFill>
                  <a:srgbClr val="0033CC"/>
                </a:solidFill>
                <a:latin typeface="Tahoma" panose="020B0604030504040204" pitchFamily="34" charset="0"/>
                <a:cs typeface="Arial" panose="020B0604020202020204" pitchFamily="34" charset="0"/>
              </a:rPr>
              <a:t>&amp;</a:t>
            </a:r>
          </a:p>
          <a:p>
            <a:pPr algn="ctr">
              <a:spcBef>
                <a:spcPct val="0"/>
              </a:spcBef>
              <a:buFontTx/>
              <a:buNone/>
            </a:pPr>
            <a:endParaRPr lang="es-ES" altLang="es-ES_tradnl" sz="300" b="1">
              <a:solidFill>
                <a:srgbClr val="000000"/>
              </a:solidFill>
              <a:latin typeface="Tahoma" panose="020B0604030504040204" pitchFamily="34" charset="0"/>
              <a:cs typeface="Arial" panose="020B0604020202020204" pitchFamily="34" charset="0"/>
            </a:endParaRPr>
          </a:p>
          <a:p>
            <a:pPr algn="ctr">
              <a:spcBef>
                <a:spcPct val="0"/>
              </a:spcBef>
              <a:buFontTx/>
              <a:buNone/>
            </a:pPr>
            <a:r>
              <a:rPr lang="es-ES" altLang="es-ES_tradnl" sz="2000" b="1">
                <a:solidFill>
                  <a:srgbClr val="0033CC"/>
                </a:solidFill>
                <a:latin typeface="Tahoma" panose="020B0604030504040204" pitchFamily="34" charset="0"/>
                <a:cs typeface="Arial" panose="020B0604020202020204" pitchFamily="34" charset="0"/>
              </a:rPr>
              <a:t>Pediatrics Department, Hospital Clínico Universitario de Santiago</a:t>
            </a: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xmlns="" id="{2D85AC1E-BDE7-AF4A-8463-A3851305CD7B}"/>
              </a:ext>
            </a:extLst>
          </p:cNvPr>
          <p:cNvPicPr>
            <a:picLocks noChangeAspect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5400675" y="350838"/>
            <a:ext cx="4484688" cy="2997200"/>
          </a:xfrm>
          <a:prstGeom prst="rect">
            <a:avLst/>
          </a:prstGeom>
          <a:noFill/>
          <a:ln>
            <a:noFill/>
          </a:ln>
          <a:effectLst>
            <a:outerShdw blurRad="63500" dist="139700" dir="2700000" algn="tl" rotWithShape="0">
              <a:srgbClr val="333333">
                <a:alpha val="64998"/>
              </a:srgbClr>
            </a:outerShdw>
          </a:effectLst>
        </p:spPr>
      </p:pic>
      <p:pic>
        <p:nvPicPr>
          <p:cNvPr id="8" name="Imagen 7">
            <a:extLst>
              <a:ext uri="{FF2B5EF4-FFF2-40B4-BE49-F238E27FC236}">
                <a16:creationId xmlns:a16="http://schemas.microsoft.com/office/drawing/2014/main" xmlns="" id="{34EDFDD4-177C-374A-8E9F-77790BAE13E9}"/>
              </a:ext>
            </a:extLst>
          </p:cNvPr>
          <p:cNvPicPr>
            <a:picLocks noChangeAspect="1"/>
          </p:cNvPicPr>
          <p:nvPr/>
        </p:nvPicPr>
        <p:blipFill>
          <a:blip r:embed="rId6" cstate="screen"/>
          <a:srcRect/>
          <a:stretch>
            <a:fillRect/>
          </a:stretch>
        </p:blipFill>
        <p:spPr bwMode="auto">
          <a:xfrm>
            <a:off x="142875" y="350838"/>
            <a:ext cx="5126038" cy="2663825"/>
          </a:xfrm>
          <a:prstGeom prst="rect">
            <a:avLst/>
          </a:prstGeom>
          <a:noFill/>
          <a:ln>
            <a:noFill/>
          </a:ln>
          <a:effectLst>
            <a:outerShdw blurRad="63500" dist="139700" dir="2700000" algn="tl" rotWithShape="0">
              <a:srgbClr val="333333">
                <a:alpha val="64998"/>
              </a:srgbClr>
            </a:outerShdw>
          </a:effectLst>
        </p:spPr>
      </p:pic>
      <p:pic>
        <p:nvPicPr>
          <p:cNvPr id="184327" name="Imagen 4">
            <a:extLst>
              <a:ext uri="{FF2B5EF4-FFF2-40B4-BE49-F238E27FC236}">
                <a16:creationId xmlns:a16="http://schemas.microsoft.com/office/drawing/2014/main" xmlns="" id="{6774ED56-7E7E-9548-864C-AF8EB5B2949A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825750"/>
            <a:ext cx="10334625" cy="403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28" name="Imagen 9">
            <a:extLst>
              <a:ext uri="{FF2B5EF4-FFF2-40B4-BE49-F238E27FC236}">
                <a16:creationId xmlns:a16="http://schemas.microsoft.com/office/drawing/2014/main" xmlns="" id="{011928D3-35D3-2F47-BA9F-7BD1C4BBAD54}"/>
              </a:ext>
            </a:extLst>
          </p:cNvPr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5" y="0"/>
            <a:ext cx="10331450" cy="3975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29" name="Rectángulo 2">
            <a:extLst>
              <a:ext uri="{FF2B5EF4-FFF2-40B4-BE49-F238E27FC236}">
                <a16:creationId xmlns:a16="http://schemas.microsoft.com/office/drawing/2014/main" xmlns="" id="{37FF1D9F-1096-5B4C-BFE6-EE0EAF5D22B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077" y="3141663"/>
            <a:ext cx="10286999" cy="1870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ru-RU" sz="20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-1" charset="0"/>
                <a:cs typeface="Arial"/>
              </a:rPr>
              <a:t>СЕКЦИЯ ТРАНСЛЯЦИОННОЙ ПЕДИАТРИИ И ИНФЕКЦИОННЫХ БОЛЕЗНЕЙ</a:t>
            </a:r>
            <a:endParaRPr lang="es-ES_tradnl" sz="2000" b="1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itchFamily="-1" charset="0"/>
              <a:cs typeface="Arial"/>
            </a:endParaRPr>
          </a:p>
          <a:p>
            <a:pPr algn="ctr">
              <a:lnSpc>
                <a:spcPct val="14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es-ES" sz="20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-1" charset="0"/>
                <a:cs typeface="Arial"/>
              </a:rPr>
              <a:t>ПЕДИАТРИЧЕСКОЕ ОТДЕЛЕНИЕ</a:t>
            </a:r>
            <a:r>
              <a:rPr lang="es-ES" altLang="es-ES" sz="20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-1" charset="0"/>
                <a:cs typeface="Arial"/>
              </a:rPr>
              <a:t>, </a:t>
            </a:r>
            <a:r>
              <a:rPr lang="ru-RU" altLang="en-US" sz="20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-1" charset="0"/>
                <a:cs typeface="Arial"/>
              </a:rPr>
              <a:t>КЛИНИЧЕСКАЯ БОЛЬНИЦА УНИВЕРСИТЕТА Г. САНТЬЯГО</a:t>
            </a:r>
            <a:endParaRPr lang="en-US" altLang="en-US" sz="2000" b="1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itchFamily="-1" charset="0"/>
              <a:cs typeface="Arial"/>
            </a:endParaRPr>
          </a:p>
          <a:p>
            <a:pPr algn="ctr">
              <a:lnSpc>
                <a:spcPct val="140000"/>
              </a:lnSpc>
              <a:spcBef>
                <a:spcPct val="0"/>
              </a:spcBef>
              <a:buFontTx/>
              <a:buNone/>
            </a:pPr>
            <a:endParaRPr lang="es-ES" altLang="es-ES" sz="1600" b="1" dirty="0">
              <a:solidFill>
                <a:srgbClr val="FFFFFF"/>
              </a:solidFill>
              <a:latin typeface="Tahoma" panose="020B060403050404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38085359"/>
      </p:ext>
    </p:ext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Rectángulo"/>
          <p:cNvSpPr/>
          <p:nvPr/>
        </p:nvSpPr>
        <p:spPr>
          <a:xfrm>
            <a:off x="0" y="1"/>
            <a:ext cx="8869914" cy="981473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ru-RU" sz="3200" dirty="0">
                <a:solidFill>
                  <a:prstClr val="white"/>
                </a:solidFill>
              </a:rPr>
              <a:t>От безопасности вакцин до недоверия к вакцинам</a:t>
            </a:r>
            <a:endParaRPr lang="es-ES" sz="3200" dirty="0">
              <a:solidFill>
                <a:prstClr val="white"/>
              </a:solidFill>
            </a:endParaRPr>
          </a:p>
        </p:txBody>
      </p:sp>
      <p:sp>
        <p:nvSpPr>
          <p:cNvPr id="3" name="2 Rectángulo"/>
          <p:cNvSpPr/>
          <p:nvPr/>
        </p:nvSpPr>
        <p:spPr>
          <a:xfrm>
            <a:off x="4050450" y="332728"/>
            <a:ext cx="4819464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sz="900" b="1" dirty="0">
                <a:solidFill>
                  <a:prstClr val="white"/>
                </a:solidFill>
                <a:latin typeface="Calibri"/>
                <a:cs typeface="+mn-cs"/>
              </a:rPr>
              <a:t>Training Course on Vaccines &amp; Vaccine Safety </a:t>
            </a:r>
          </a:p>
          <a:p>
            <a:pPr algn="r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s-ES" sz="900" b="1" dirty="0">
                <a:solidFill>
                  <a:prstClr val="white"/>
                </a:solidFill>
                <a:latin typeface="Calibri"/>
                <a:cs typeface="+mn-cs"/>
              </a:rPr>
              <a:t>Santiago de Compostela, </a:t>
            </a:r>
            <a:r>
              <a:rPr lang="es-ES" sz="900" b="1" dirty="0" err="1">
                <a:solidFill>
                  <a:prstClr val="white"/>
                </a:solidFill>
                <a:latin typeface="Calibri"/>
                <a:cs typeface="+mn-cs"/>
              </a:rPr>
              <a:t>Spain</a:t>
            </a:r>
            <a:r>
              <a:rPr lang="es-ES" sz="900" b="1" dirty="0">
                <a:solidFill>
                  <a:prstClr val="white"/>
                </a:solidFill>
                <a:latin typeface="Calibri"/>
                <a:cs typeface="+mn-cs"/>
              </a:rPr>
              <a:t> </a:t>
            </a:r>
          </a:p>
          <a:p>
            <a:pPr algn="r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s-ES" sz="900" b="1" dirty="0">
                <a:solidFill>
                  <a:prstClr val="white"/>
                </a:solidFill>
                <a:latin typeface="Calibri"/>
                <a:cs typeface="+mn-cs"/>
              </a:rPr>
              <a:t>16-18 </a:t>
            </a:r>
            <a:r>
              <a:rPr lang="es-ES" sz="900" b="1" dirty="0" err="1">
                <a:solidFill>
                  <a:prstClr val="white"/>
                </a:solidFill>
                <a:latin typeface="Calibri"/>
                <a:cs typeface="+mn-cs"/>
              </a:rPr>
              <a:t>December</a:t>
            </a:r>
            <a:r>
              <a:rPr lang="es-ES" sz="900" b="1" dirty="0">
                <a:solidFill>
                  <a:prstClr val="white"/>
                </a:solidFill>
                <a:latin typeface="Calibri"/>
                <a:cs typeface="+mn-cs"/>
              </a:rPr>
              <a:t> 2019 </a:t>
            </a: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 l="52956" t="17934" r="32869" b="65266"/>
          <a:stretch>
            <a:fillRect/>
          </a:stretch>
        </p:blipFill>
        <p:spPr bwMode="auto">
          <a:xfrm>
            <a:off x="8869914" y="0"/>
            <a:ext cx="1417086" cy="8397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CuadroTexto"/>
          <p:cNvSpPr txBox="1"/>
          <p:nvPr/>
        </p:nvSpPr>
        <p:spPr>
          <a:xfrm>
            <a:off x="0" y="6424128"/>
            <a:ext cx="10287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s-ES" sz="1200" b="1" dirty="0">
                <a:solidFill>
                  <a:srgbClr val="4BACC6">
                    <a:lumMod val="75000"/>
                  </a:srgbClr>
                </a:solidFill>
                <a:latin typeface="Calibri"/>
                <a:cs typeface="+mn-cs"/>
              </a:rPr>
              <a:t>Dra. María Fernández Prada</a:t>
            </a:r>
          </a:p>
          <a:p>
            <a:pPr algn="r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s-ES" sz="1200" b="1" dirty="0">
                <a:solidFill>
                  <a:srgbClr val="4BACC6">
                    <a:lumMod val="75000"/>
                  </a:srgbClr>
                </a:solidFill>
                <a:latin typeface="Calibri"/>
                <a:cs typeface="+mn-cs"/>
              </a:rPr>
              <a:t>Hospital Vital Álvarez </a:t>
            </a:r>
            <a:r>
              <a:rPr lang="es-ES" sz="1200" b="1" dirty="0" err="1">
                <a:solidFill>
                  <a:srgbClr val="4BACC6">
                    <a:lumMod val="75000"/>
                  </a:srgbClr>
                </a:solidFill>
                <a:latin typeface="Calibri"/>
                <a:cs typeface="+mn-cs"/>
              </a:rPr>
              <a:t>Buylla</a:t>
            </a:r>
            <a:endParaRPr lang="es-ES" sz="1200" b="1" dirty="0">
              <a:solidFill>
                <a:srgbClr val="4BACC6">
                  <a:lumMod val="75000"/>
                </a:srgbClr>
              </a:solidFill>
              <a:latin typeface="Calibri"/>
              <a:cs typeface="+mn-cs"/>
            </a:endParaRPr>
          </a:p>
        </p:txBody>
      </p:sp>
      <p:cxnSp>
        <p:nvCxnSpPr>
          <p:cNvPr id="6" name="5 Conector recto"/>
          <p:cNvCxnSpPr/>
          <p:nvPr/>
        </p:nvCxnSpPr>
        <p:spPr>
          <a:xfrm>
            <a:off x="0" y="6453336"/>
            <a:ext cx="10287000" cy="0"/>
          </a:xfrm>
          <a:prstGeom prst="line">
            <a:avLst/>
          </a:prstGeom>
          <a:ln w="19050">
            <a:solidFill>
              <a:schemeClr val="accent5">
                <a:lumMod val="7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Picture 6" descr="Resultado de imagen de twitter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74061" y="6525344"/>
            <a:ext cx="271463" cy="241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7 Rectángulo"/>
          <p:cNvSpPr/>
          <p:nvPr/>
        </p:nvSpPr>
        <p:spPr>
          <a:xfrm>
            <a:off x="0" y="6453336"/>
            <a:ext cx="1043876" cy="4154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_tradnl" sz="1050" b="1" dirty="0">
                <a:solidFill>
                  <a:srgbClr val="00B0F0"/>
                </a:solidFill>
                <a:latin typeface="Calibri"/>
                <a:ea typeface="Chocolate Covered Raindrops" pitchFamily="2" charset="0"/>
                <a:cs typeface="Times New Roman" pitchFamily="18" charset="0"/>
              </a:rPr>
              <a:t>@</a:t>
            </a:r>
            <a:r>
              <a:rPr lang="es-ES_tradnl" sz="1050" b="1" dirty="0" err="1">
                <a:solidFill>
                  <a:srgbClr val="00B0F0"/>
                </a:solidFill>
                <a:latin typeface="Calibri"/>
                <a:ea typeface="Chocolate Covered Raindrops" pitchFamily="2" charset="0"/>
                <a:cs typeface="Times New Roman" pitchFamily="18" charset="0"/>
              </a:rPr>
              <a:t>mfprada</a:t>
            </a:r>
            <a:r>
              <a:rPr lang="es-ES_tradnl" sz="1050" b="1" dirty="0">
                <a:solidFill>
                  <a:srgbClr val="00B0F0"/>
                </a:solidFill>
                <a:latin typeface="Calibri"/>
                <a:ea typeface="Chocolate Covered Raindrops" pitchFamily="2" charset="0"/>
                <a:cs typeface="Times New Roman" pitchFamily="18" charset="0"/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_tradnl" sz="1050" b="1" dirty="0">
                <a:solidFill>
                  <a:srgbClr val="00B0F0"/>
                </a:solidFill>
                <a:latin typeface="Calibri"/>
                <a:cs typeface="Times New Roman" pitchFamily="18" charset="0"/>
              </a:rPr>
              <a:t>#</a:t>
            </a:r>
            <a:r>
              <a:rPr lang="es-ES_tradnl" sz="1050" b="1" dirty="0" err="1">
                <a:solidFill>
                  <a:srgbClr val="00B0F0"/>
                </a:solidFill>
                <a:latin typeface="Calibri"/>
                <a:cs typeface="Times New Roman" pitchFamily="18" charset="0"/>
              </a:rPr>
              <a:t>VaccinesWork</a:t>
            </a:r>
            <a:endParaRPr lang="es-ES_tradnl" sz="1050" b="1" dirty="0">
              <a:solidFill>
                <a:srgbClr val="00B0F0"/>
              </a:solidFill>
              <a:latin typeface="Calibri"/>
              <a:cs typeface="Times New Roman" pitchFamily="18" charset="0"/>
            </a:endParaRPr>
          </a:p>
        </p:txBody>
      </p:sp>
      <p:pic>
        <p:nvPicPr>
          <p:cNvPr id="9" name="9 Imagen" descr="Sin título.pn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69687" b="56088"/>
          <a:stretch>
            <a:fillRect/>
          </a:stretch>
        </p:blipFill>
        <p:spPr bwMode="auto">
          <a:xfrm>
            <a:off x="7568928" y="6309320"/>
            <a:ext cx="571905" cy="4766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25991" y="1367796"/>
            <a:ext cx="4765044" cy="49415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Picture 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467536" y="3356992"/>
            <a:ext cx="1971675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Picture 7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573770" y="3140968"/>
            <a:ext cx="2405657" cy="1282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Picture 8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573774" y="4581128"/>
            <a:ext cx="2389584" cy="1560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Picture 9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629609" y="4509120"/>
            <a:ext cx="1794867" cy="184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Picture 10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5773938" y="990600"/>
            <a:ext cx="1416248" cy="1770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" name="Picture 11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7573776" y="1340768"/>
            <a:ext cx="2403872" cy="1655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" name="1 CuadroTexto"/>
          <p:cNvSpPr txBox="1">
            <a:spLocks noChangeArrowheads="1"/>
          </p:cNvSpPr>
          <p:nvPr/>
        </p:nvSpPr>
        <p:spPr bwMode="auto">
          <a:xfrm>
            <a:off x="5773938" y="2722563"/>
            <a:ext cx="1416248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s-ES" altLang="es-ES" sz="1000" dirty="0">
                <a:solidFill>
                  <a:prstClr val="black"/>
                </a:solidFill>
                <a:latin typeface="Calibri" pitchFamily="34" charset="0"/>
                <a:cs typeface="+mn-cs"/>
              </a:rPr>
              <a:t>Ali </a:t>
            </a:r>
            <a:r>
              <a:rPr lang="es-ES" altLang="es-ES" sz="1000" dirty="0" err="1">
                <a:solidFill>
                  <a:prstClr val="black"/>
                </a:solidFill>
                <a:latin typeface="Calibri" pitchFamily="34" charset="0"/>
                <a:cs typeface="+mn-cs"/>
              </a:rPr>
              <a:t>Maow</a:t>
            </a:r>
            <a:r>
              <a:rPr lang="es-ES" altLang="es-ES" sz="1000" dirty="0">
                <a:solidFill>
                  <a:prstClr val="black"/>
                </a:solidFill>
                <a:latin typeface="Calibri" pitchFamily="34" charset="0"/>
                <a:cs typeface="+mn-cs"/>
              </a:rPr>
              <a:t> </a:t>
            </a:r>
            <a:r>
              <a:rPr lang="es-ES" altLang="es-ES" sz="1000" dirty="0" err="1">
                <a:solidFill>
                  <a:prstClr val="black"/>
                </a:solidFill>
                <a:latin typeface="Calibri" pitchFamily="34" charset="0"/>
                <a:cs typeface="+mn-cs"/>
              </a:rPr>
              <a:t>Maalin</a:t>
            </a:r>
            <a:r>
              <a:rPr lang="ru-RU" altLang="es-ES" sz="1000" dirty="0">
                <a:solidFill>
                  <a:prstClr val="black"/>
                </a:solidFill>
                <a:latin typeface="Calibri" pitchFamily="34" charset="0"/>
                <a:cs typeface="+mn-cs"/>
              </a:rPr>
              <a:t> – последний случай оспы в 1978 г.</a:t>
            </a:r>
            <a:endParaRPr lang="es-ES" altLang="es-ES" sz="1000" dirty="0">
              <a:solidFill>
                <a:prstClr val="black"/>
              </a:solidFill>
              <a:latin typeface="Calibri" pitchFamily="34" charset="0"/>
              <a:cs typeface="+mn-cs"/>
            </a:endParaRPr>
          </a:p>
        </p:txBody>
      </p:sp>
      <p:sp>
        <p:nvSpPr>
          <p:cNvPr id="25" name="24 CuadroTexto"/>
          <p:cNvSpPr txBox="1"/>
          <p:nvPr/>
        </p:nvSpPr>
        <p:spPr>
          <a:xfrm>
            <a:off x="0" y="1013901"/>
            <a:ext cx="538652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s-ES" sz="4800" b="1" dirty="0">
                <a:solidFill>
                  <a:prstClr val="black"/>
                </a:solidFill>
                <a:latin typeface="Calibri"/>
                <a:cs typeface="+mn-cs"/>
              </a:rPr>
              <a:t> </a:t>
            </a:r>
            <a:r>
              <a:rPr lang="ru-RU" sz="4800" b="1" dirty="0">
                <a:solidFill>
                  <a:prstClr val="black"/>
                </a:solidFill>
                <a:latin typeface="Calibri"/>
                <a:cs typeface="+mn-cs"/>
              </a:rPr>
              <a:t>ОСПА</a:t>
            </a:r>
            <a:endParaRPr lang="es-ES" sz="4800" b="1" dirty="0">
              <a:solidFill>
                <a:prstClr val="black"/>
              </a:solidFill>
              <a:latin typeface="Calibri"/>
              <a:cs typeface="+mn-cs"/>
            </a:endParaRPr>
          </a:p>
        </p:txBody>
      </p:sp>
      <p:pic>
        <p:nvPicPr>
          <p:cNvPr id="26" name="Picture 2"/>
          <p:cNvPicPr>
            <a:picLocks noChangeAspect="1" noChangeArrowheads="1"/>
          </p:cNvPicPr>
          <p:nvPr/>
        </p:nvPicPr>
        <p:blipFill>
          <a:blip r:embed="rId5" cstate="print"/>
          <a:srcRect l="12762" t="23315" r="39636" b="69399"/>
          <a:stretch>
            <a:fillRect/>
          </a:stretch>
        </p:blipFill>
        <p:spPr bwMode="auto">
          <a:xfrm>
            <a:off x="282960" y="1628800"/>
            <a:ext cx="5305518" cy="842146"/>
          </a:xfrm>
          <a:prstGeom prst="rect">
            <a:avLst/>
          </a:prstGeom>
          <a:noFill/>
          <a:ln w="9525">
            <a:solidFill>
              <a:srgbClr val="C00000"/>
            </a:solidFill>
            <a:miter lim="800000"/>
            <a:headEnd/>
            <a:tailEnd/>
          </a:ln>
        </p:spPr>
      </p:pic>
      <p:sp>
        <p:nvSpPr>
          <p:cNvPr id="27" name="26 Flecha curvada hacia la izquierda"/>
          <p:cNvSpPr/>
          <p:nvPr/>
        </p:nvSpPr>
        <p:spPr>
          <a:xfrm rot="10800000">
            <a:off x="201951" y="1988840"/>
            <a:ext cx="405045" cy="792088"/>
          </a:xfrm>
          <a:prstGeom prst="curvedLeftArrow">
            <a:avLst/>
          </a:prstGeom>
          <a:solidFill>
            <a:schemeClr val="accent3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es-ES" sz="1800">
              <a:solidFill>
                <a:prstClr val="black"/>
              </a:solidFill>
            </a:endParaRPr>
          </a:p>
        </p:txBody>
      </p:sp>
      <p:pic>
        <p:nvPicPr>
          <p:cNvPr id="17" name="Picture 4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1984154" y="6093296"/>
            <a:ext cx="3964690" cy="525016"/>
          </a:xfrm>
          <a:prstGeom prst="rect">
            <a:avLst/>
          </a:prstGeom>
          <a:noFill/>
          <a:ln w="9525">
            <a:solidFill>
              <a:srgbClr val="C00000"/>
            </a:solidFill>
            <a:miter lim="800000"/>
            <a:headEnd/>
            <a:tailEnd/>
          </a:ln>
        </p:spPr>
      </p:pic>
      <p:sp>
        <p:nvSpPr>
          <p:cNvPr id="28" name="2 Rectángulo"/>
          <p:cNvSpPr/>
          <p:nvPr/>
        </p:nvSpPr>
        <p:spPr>
          <a:xfrm>
            <a:off x="4050450" y="400962"/>
            <a:ext cx="4819464" cy="507831"/>
          </a:xfrm>
          <a:prstGeom prst="rect">
            <a:avLst/>
          </a:prstGeom>
          <a:solidFill>
            <a:srgbClr val="31859C"/>
          </a:solidFill>
        </p:spPr>
        <p:txBody>
          <a:bodyPr wrap="square">
            <a:spAutoFit/>
          </a:bodyPr>
          <a:lstStyle/>
          <a:p>
            <a:pPr algn="r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ru-RU" sz="900" b="1" dirty="0">
                <a:solidFill>
                  <a:prstClr val="white"/>
                </a:solidFill>
                <a:latin typeface="Calibri"/>
                <a:cs typeface="+mn-cs"/>
              </a:rPr>
              <a:t>Учебный курс по вакцинам и безопасности вакцин</a:t>
            </a:r>
            <a:endParaRPr lang="en-US" sz="900" b="1" dirty="0">
              <a:solidFill>
                <a:prstClr val="white"/>
              </a:solidFill>
              <a:latin typeface="Calibri"/>
              <a:cs typeface="+mn-cs"/>
            </a:endParaRPr>
          </a:p>
          <a:p>
            <a:pPr algn="r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ru-RU" sz="900" b="1" dirty="0">
                <a:solidFill>
                  <a:prstClr val="white"/>
                </a:solidFill>
                <a:latin typeface="Calibri"/>
                <a:cs typeface="+mn-cs"/>
              </a:rPr>
              <a:t>Сантьяго-де-Компостела, Испания</a:t>
            </a:r>
            <a:endParaRPr lang="es-ES" sz="900" b="1" dirty="0">
              <a:solidFill>
                <a:prstClr val="white"/>
              </a:solidFill>
              <a:latin typeface="Calibri"/>
              <a:cs typeface="+mn-cs"/>
            </a:endParaRPr>
          </a:p>
          <a:p>
            <a:pPr algn="r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s-ES" sz="900" b="1" dirty="0">
                <a:solidFill>
                  <a:prstClr val="white"/>
                </a:solidFill>
                <a:latin typeface="Calibri"/>
                <a:cs typeface="+mn-cs"/>
              </a:rPr>
              <a:t>16-18 </a:t>
            </a:r>
            <a:r>
              <a:rPr lang="ru-RU" sz="900" b="1" dirty="0">
                <a:solidFill>
                  <a:prstClr val="white"/>
                </a:solidFill>
                <a:latin typeface="Calibri"/>
                <a:cs typeface="+mn-cs"/>
              </a:rPr>
              <a:t>декабря</a:t>
            </a:r>
            <a:r>
              <a:rPr lang="es-ES" sz="900" b="1" dirty="0">
                <a:solidFill>
                  <a:prstClr val="white"/>
                </a:solidFill>
                <a:latin typeface="Calibri"/>
                <a:cs typeface="+mn-cs"/>
              </a:rPr>
              <a:t> 2019</a:t>
            </a:r>
            <a:r>
              <a:rPr lang="ru-RU" sz="900" b="1" dirty="0">
                <a:solidFill>
                  <a:prstClr val="white"/>
                </a:solidFill>
                <a:latin typeface="Calibri"/>
                <a:cs typeface="+mn-cs"/>
              </a:rPr>
              <a:t> г.</a:t>
            </a:r>
            <a:r>
              <a:rPr lang="es-ES" sz="900" b="1" dirty="0">
                <a:solidFill>
                  <a:prstClr val="white"/>
                </a:solidFill>
                <a:latin typeface="Calibri"/>
                <a:cs typeface="+mn-cs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435234843"/>
      </p:ext>
    </p:extLst>
  </p:cSld>
  <p:clrMapOvr>
    <a:masterClrMapping/>
  </p:clrMapOvr>
  <p:transition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número de diapositiva 1">
            <a:extLst>
              <a:ext uri="{FF2B5EF4-FFF2-40B4-BE49-F238E27FC236}">
                <a16:creationId xmlns:a16="http://schemas.microsoft.com/office/drawing/2014/main" xmlns="" id="{4B8C572A-8BB6-B447-9C1E-85C3FD3FE3F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48504B-0456-9244-8E0E-8907F4F5AA6F}" type="slidenum">
              <a:rPr lang="en-GB" smtClean="0">
                <a:solidFill>
                  <a:prstClr val="black"/>
                </a:solidFill>
              </a:rPr>
              <a:pPr/>
              <a:t>30</a:t>
            </a:fld>
            <a:endParaRPr lang="en-GB">
              <a:solidFill>
                <a:prstClr val="black"/>
              </a:solidFill>
            </a:endParaRPr>
          </a:p>
        </p:txBody>
      </p:sp>
      <p:pic>
        <p:nvPicPr>
          <p:cNvPr id="4" name="Imagen 3" descr="Captura de pantalla de un celular&#10;&#10;Descripción generada automáticamente">
            <a:extLst>
              <a:ext uri="{FF2B5EF4-FFF2-40B4-BE49-F238E27FC236}">
                <a16:creationId xmlns:a16="http://schemas.microsoft.com/office/drawing/2014/main" xmlns="" id="{2CA2B0E2-D282-AC4F-B456-79CAAE24A539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956" y="1041981"/>
            <a:ext cx="2520280" cy="468826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Título 1">
            <a:extLst>
              <a:ext uri="{FF2B5EF4-FFF2-40B4-BE49-F238E27FC236}">
                <a16:creationId xmlns:a16="http://schemas.microsoft.com/office/drawing/2014/main" xmlns="" id="{D594C26C-613C-964E-B3C4-3C87789A728F}"/>
              </a:ext>
            </a:extLst>
          </p:cNvPr>
          <p:cNvSpPr txBox="1">
            <a:spLocks/>
          </p:cNvSpPr>
          <p:nvPr/>
        </p:nvSpPr>
        <p:spPr>
          <a:xfrm>
            <a:off x="104692" y="188640"/>
            <a:ext cx="10061366" cy="648072"/>
          </a:xfrm>
          <a:prstGeom prst="rect">
            <a:avLst/>
          </a:prstGeom>
        </p:spPr>
        <p:txBody>
          <a:bodyPr>
            <a:normAutofit fontScale="85000" lnSpcReduction="10000"/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400" kern="1200">
                <a:solidFill>
                  <a:srgbClr val="00558F"/>
                </a:solidFill>
                <a:latin typeface="Arial" pitchFamily="34" charset="0"/>
                <a:ea typeface="MS PGothic" panose="020B0600070205080204" pitchFamily="34" charset="-128"/>
                <a:cs typeface="Arial" pitchFamily="34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400">
                <a:solidFill>
                  <a:srgbClr val="00558F"/>
                </a:solidFill>
                <a:latin typeface="Arial" charset="0"/>
                <a:ea typeface="MS PGothic" panose="020B0600070205080204" pitchFamily="34" charset="-128"/>
                <a:cs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400">
                <a:solidFill>
                  <a:srgbClr val="00558F"/>
                </a:solidFill>
                <a:latin typeface="Arial" charset="0"/>
                <a:ea typeface="MS PGothic" panose="020B0600070205080204" pitchFamily="34" charset="-128"/>
                <a:cs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400">
                <a:solidFill>
                  <a:srgbClr val="00558F"/>
                </a:solidFill>
                <a:latin typeface="Arial" charset="0"/>
                <a:ea typeface="MS PGothic" panose="020B0600070205080204" pitchFamily="34" charset="-128"/>
                <a:cs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400">
                <a:solidFill>
                  <a:srgbClr val="00558F"/>
                </a:solidFill>
                <a:latin typeface="Arial" charset="0"/>
                <a:ea typeface="MS PGothic" panose="020B0600070205080204" pitchFamily="34" charset="-128"/>
                <a:cs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2C5B79"/>
                </a:solidFill>
                <a:latin typeface="Arial" charset="0"/>
                <a:cs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2C5B79"/>
                </a:solidFill>
                <a:latin typeface="Arial" charset="0"/>
                <a:cs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2C5B79"/>
                </a:solidFill>
                <a:latin typeface="Arial" charset="0"/>
                <a:cs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2C5B79"/>
                </a:solidFill>
                <a:latin typeface="Arial" charset="0"/>
                <a:cs typeface="Arial" charset="0"/>
              </a:defRPr>
            </a:lvl9pPr>
          </a:lstStyle>
          <a:p>
            <a:r>
              <a:rPr lang="ru-RU" b="1" dirty="0">
                <a:solidFill>
                  <a:srgbClr val="0070C0"/>
                </a:solidFill>
              </a:rPr>
              <a:t>Сотрудничающий центр ВОЗ по безопасности вакцин</a:t>
            </a:r>
            <a:endParaRPr lang="es-ES" b="1" dirty="0">
              <a:solidFill>
                <a:srgbClr val="0070C0"/>
              </a:solidFill>
            </a:endParaRP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xmlns="" id="{12BE619D-8ED2-234D-A939-5C67F728BFD5}"/>
              </a:ext>
            </a:extLst>
          </p:cNvPr>
          <p:cNvSpPr txBox="1"/>
          <p:nvPr/>
        </p:nvSpPr>
        <p:spPr>
          <a:xfrm>
            <a:off x="3271292" y="1556792"/>
            <a:ext cx="6823278" cy="37856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i="1" dirty="0">
                <a:solidFill>
                  <a:prstClr val="black"/>
                </a:solidFill>
              </a:rPr>
              <a:t>Интернет сайт</a:t>
            </a:r>
            <a:r>
              <a:rPr lang="es-ES" sz="4800" i="1" dirty="0">
                <a:solidFill>
                  <a:prstClr val="black"/>
                </a:solidFill>
              </a:rPr>
              <a:t> </a:t>
            </a:r>
            <a:endParaRPr lang="ru-RU" sz="4800" i="1" dirty="0">
              <a:solidFill>
                <a:prstClr val="black"/>
              </a:solidFill>
            </a:endParaRPr>
          </a:p>
          <a:p>
            <a:r>
              <a:rPr lang="es-ES" sz="4800" dirty="0">
                <a:solidFill>
                  <a:prstClr val="black"/>
                </a:solidFill>
                <a:hlinkClick r:id="rId3"/>
              </a:rPr>
              <a:t>www.whochus.sergas.es</a:t>
            </a:r>
            <a:endParaRPr lang="es-ES" sz="4800" dirty="0">
              <a:solidFill>
                <a:prstClr val="black"/>
              </a:solidFill>
            </a:endParaRPr>
          </a:p>
          <a:p>
            <a:endParaRPr lang="es-ES" sz="4800" dirty="0">
              <a:solidFill>
                <a:prstClr val="black"/>
              </a:solidFill>
            </a:endParaRPr>
          </a:p>
          <a:p>
            <a:r>
              <a:rPr lang="ru-RU" sz="4800" i="1" dirty="0" err="1">
                <a:solidFill>
                  <a:prstClr val="black"/>
                </a:solidFill>
              </a:rPr>
              <a:t>Твиттер</a:t>
            </a:r>
            <a:endParaRPr lang="es-ES" sz="4800" i="1" dirty="0">
              <a:solidFill>
                <a:prstClr val="black"/>
              </a:solidFill>
            </a:endParaRPr>
          </a:p>
          <a:p>
            <a:r>
              <a:rPr lang="es-ES" sz="4800" dirty="0">
                <a:solidFill>
                  <a:srgbClr val="6699FF"/>
                </a:solidFill>
              </a:rPr>
              <a:t>@</a:t>
            </a:r>
            <a:r>
              <a:rPr lang="es-ES" sz="4800" dirty="0" err="1">
                <a:solidFill>
                  <a:srgbClr val="6699FF"/>
                </a:solidFill>
              </a:rPr>
              <a:t>WHO_CC_santiago</a:t>
            </a:r>
            <a:endParaRPr lang="es-ES" sz="4800" dirty="0">
              <a:solidFill>
                <a:srgbClr val="6699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9524085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19" y="260648"/>
            <a:ext cx="10287000" cy="56166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0" y="692699"/>
            <a:ext cx="1018406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449263">
              <a:buClr>
                <a:srgbClr val="000000"/>
              </a:buClr>
              <a:buFont typeface="Arial" charset="0"/>
              <a:buNone/>
              <a:defRPr/>
            </a:pPr>
            <a:r>
              <a:rPr lang="ru-RU" altLang="ru-RU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БЛАГОДАРИМ ЗА ВНИМАНИЕ!</a:t>
            </a:r>
          </a:p>
        </p:txBody>
      </p:sp>
    </p:spTree>
    <p:extLst>
      <p:ext uri="{BB962C8B-B14F-4D97-AF65-F5344CB8AC3E}">
        <p14:creationId xmlns:p14="http://schemas.microsoft.com/office/powerpoint/2010/main" val="203690067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Rectángulo"/>
          <p:cNvSpPr/>
          <p:nvPr/>
        </p:nvSpPr>
        <p:spPr>
          <a:xfrm>
            <a:off x="0" y="0"/>
            <a:ext cx="8869914" cy="83671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ru-RU" sz="3200" dirty="0">
                <a:solidFill>
                  <a:prstClr val="white"/>
                </a:solidFill>
              </a:rPr>
              <a:t>От безопасности вакцин до недоверия к вакцинам</a:t>
            </a:r>
            <a:endParaRPr lang="es-ES" sz="3200" dirty="0">
              <a:solidFill>
                <a:prstClr val="white"/>
              </a:solidFill>
            </a:endParaRPr>
          </a:p>
        </p:txBody>
      </p:sp>
      <p:sp>
        <p:nvSpPr>
          <p:cNvPr id="3" name="2 Rectángulo"/>
          <p:cNvSpPr/>
          <p:nvPr/>
        </p:nvSpPr>
        <p:spPr>
          <a:xfrm>
            <a:off x="4050450" y="332728"/>
            <a:ext cx="4819464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sz="900" b="1" dirty="0">
                <a:solidFill>
                  <a:prstClr val="white"/>
                </a:solidFill>
                <a:latin typeface="Calibri"/>
                <a:ea typeface="+mn-ea"/>
                <a:cs typeface="+mn-cs"/>
              </a:rPr>
              <a:t>Training Course on Vaccines &amp; Vaccine Safety </a:t>
            </a:r>
          </a:p>
          <a:p>
            <a:pPr algn="r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s-ES" sz="900" b="1" dirty="0">
                <a:solidFill>
                  <a:prstClr val="white"/>
                </a:solidFill>
                <a:latin typeface="Calibri"/>
                <a:ea typeface="+mn-ea"/>
                <a:cs typeface="+mn-cs"/>
              </a:rPr>
              <a:t>Santiago de Compostela, </a:t>
            </a:r>
            <a:r>
              <a:rPr lang="es-ES" sz="900" b="1" dirty="0" err="1">
                <a:solidFill>
                  <a:prstClr val="white"/>
                </a:solidFill>
                <a:latin typeface="Calibri"/>
                <a:ea typeface="+mn-ea"/>
                <a:cs typeface="+mn-cs"/>
              </a:rPr>
              <a:t>Spain</a:t>
            </a:r>
            <a:r>
              <a:rPr lang="es-ES" sz="900" b="1" dirty="0">
                <a:solidFill>
                  <a:prstClr val="white"/>
                </a:solidFill>
                <a:latin typeface="Calibri"/>
                <a:ea typeface="+mn-ea"/>
                <a:cs typeface="+mn-cs"/>
              </a:rPr>
              <a:t> </a:t>
            </a:r>
          </a:p>
          <a:p>
            <a:pPr algn="r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s-ES" sz="900" b="1" dirty="0">
                <a:solidFill>
                  <a:prstClr val="white"/>
                </a:solidFill>
                <a:latin typeface="Calibri"/>
                <a:ea typeface="+mn-ea"/>
                <a:cs typeface="+mn-cs"/>
              </a:rPr>
              <a:t>16-18 </a:t>
            </a:r>
            <a:r>
              <a:rPr lang="es-ES" sz="900" b="1" dirty="0" err="1">
                <a:solidFill>
                  <a:prstClr val="white"/>
                </a:solidFill>
                <a:latin typeface="Calibri"/>
                <a:ea typeface="+mn-ea"/>
                <a:cs typeface="+mn-cs"/>
              </a:rPr>
              <a:t>December</a:t>
            </a:r>
            <a:r>
              <a:rPr lang="es-ES" sz="900" b="1" dirty="0">
                <a:solidFill>
                  <a:prstClr val="white"/>
                </a:solidFill>
                <a:latin typeface="Calibri"/>
                <a:ea typeface="+mn-ea"/>
                <a:cs typeface="+mn-cs"/>
              </a:rPr>
              <a:t> 2019 </a:t>
            </a: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 l="52956" t="17934" r="32869" b="65266"/>
          <a:stretch>
            <a:fillRect/>
          </a:stretch>
        </p:blipFill>
        <p:spPr bwMode="auto">
          <a:xfrm>
            <a:off x="8869914" y="0"/>
            <a:ext cx="1417086" cy="8397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CuadroTexto"/>
          <p:cNvSpPr txBox="1"/>
          <p:nvPr/>
        </p:nvSpPr>
        <p:spPr>
          <a:xfrm>
            <a:off x="0" y="6424122"/>
            <a:ext cx="10287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s-ES" sz="1200" b="1" dirty="0">
                <a:solidFill>
                  <a:srgbClr val="4BACC6">
                    <a:lumMod val="75000"/>
                  </a:srgbClr>
                </a:solidFill>
                <a:latin typeface="Calibri"/>
                <a:ea typeface="+mn-ea"/>
                <a:cs typeface="+mn-cs"/>
              </a:rPr>
              <a:t>Dra. María Fernández Prada</a:t>
            </a:r>
          </a:p>
          <a:p>
            <a:pPr algn="r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s-ES" sz="1200" b="1" dirty="0">
                <a:solidFill>
                  <a:srgbClr val="4BACC6">
                    <a:lumMod val="75000"/>
                  </a:srgbClr>
                </a:solidFill>
                <a:latin typeface="Calibri"/>
                <a:ea typeface="+mn-ea"/>
                <a:cs typeface="+mn-cs"/>
              </a:rPr>
              <a:t>Hospital Vital Álvarez </a:t>
            </a:r>
            <a:r>
              <a:rPr lang="es-ES" sz="1200" b="1" dirty="0" err="1">
                <a:solidFill>
                  <a:srgbClr val="4BACC6">
                    <a:lumMod val="75000"/>
                  </a:srgbClr>
                </a:solidFill>
                <a:latin typeface="Calibri"/>
                <a:ea typeface="+mn-ea"/>
                <a:cs typeface="+mn-cs"/>
              </a:rPr>
              <a:t>Buylla</a:t>
            </a:r>
            <a:endParaRPr lang="es-ES" sz="1200" b="1" dirty="0">
              <a:solidFill>
                <a:srgbClr val="4BACC6">
                  <a:lumMod val="75000"/>
                </a:srgbClr>
              </a:solidFill>
              <a:latin typeface="Calibri"/>
              <a:ea typeface="+mn-ea"/>
              <a:cs typeface="+mn-cs"/>
            </a:endParaRPr>
          </a:p>
        </p:txBody>
      </p:sp>
      <p:cxnSp>
        <p:nvCxnSpPr>
          <p:cNvPr id="6" name="5 Conector recto"/>
          <p:cNvCxnSpPr/>
          <p:nvPr/>
        </p:nvCxnSpPr>
        <p:spPr>
          <a:xfrm>
            <a:off x="0" y="6453336"/>
            <a:ext cx="10287000" cy="0"/>
          </a:xfrm>
          <a:prstGeom prst="line">
            <a:avLst/>
          </a:prstGeom>
          <a:ln w="19050">
            <a:solidFill>
              <a:schemeClr val="accent5">
                <a:lumMod val="7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Picture 6" descr="Resultado de imagen de twitter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74061" y="6525344"/>
            <a:ext cx="271463" cy="241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7 Rectángulo"/>
          <p:cNvSpPr/>
          <p:nvPr/>
        </p:nvSpPr>
        <p:spPr>
          <a:xfrm>
            <a:off x="0" y="6453336"/>
            <a:ext cx="1043876" cy="4154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_tradnl" sz="1050" b="1" dirty="0">
                <a:solidFill>
                  <a:srgbClr val="00B0F0"/>
                </a:solidFill>
                <a:latin typeface="Calibri"/>
                <a:ea typeface="Chocolate Covered Raindrops" pitchFamily="2" charset="0"/>
                <a:cs typeface="Times New Roman" pitchFamily="18" charset="0"/>
              </a:rPr>
              <a:t>@</a:t>
            </a:r>
            <a:r>
              <a:rPr lang="es-ES_tradnl" sz="1050" b="1" dirty="0" err="1">
                <a:solidFill>
                  <a:srgbClr val="00B0F0"/>
                </a:solidFill>
                <a:latin typeface="Calibri"/>
                <a:ea typeface="Chocolate Covered Raindrops" pitchFamily="2" charset="0"/>
                <a:cs typeface="Times New Roman" pitchFamily="18" charset="0"/>
              </a:rPr>
              <a:t>mfprada</a:t>
            </a:r>
            <a:r>
              <a:rPr lang="es-ES_tradnl" sz="1050" b="1" dirty="0">
                <a:solidFill>
                  <a:srgbClr val="00B0F0"/>
                </a:solidFill>
                <a:latin typeface="Calibri"/>
                <a:ea typeface="Chocolate Covered Raindrops" pitchFamily="2" charset="0"/>
                <a:cs typeface="Times New Roman" pitchFamily="18" charset="0"/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_tradnl" sz="1050" b="1" dirty="0">
                <a:solidFill>
                  <a:srgbClr val="00B0F0"/>
                </a:solidFill>
                <a:latin typeface="Calibri"/>
                <a:ea typeface="+mn-ea"/>
                <a:cs typeface="Times New Roman" pitchFamily="18" charset="0"/>
              </a:rPr>
              <a:t>#</a:t>
            </a:r>
            <a:r>
              <a:rPr lang="es-ES_tradnl" sz="1050" b="1" dirty="0" err="1">
                <a:solidFill>
                  <a:srgbClr val="00B0F0"/>
                </a:solidFill>
                <a:latin typeface="Calibri"/>
                <a:ea typeface="+mn-ea"/>
                <a:cs typeface="Times New Roman" pitchFamily="18" charset="0"/>
              </a:rPr>
              <a:t>VaccinesWork</a:t>
            </a:r>
            <a:endParaRPr lang="es-ES_tradnl" sz="1050" b="1" dirty="0">
              <a:solidFill>
                <a:srgbClr val="00B0F0"/>
              </a:solidFill>
              <a:latin typeface="Calibri"/>
              <a:ea typeface="+mn-ea"/>
              <a:cs typeface="Times New Roman" pitchFamily="18" charset="0"/>
            </a:endParaRPr>
          </a:p>
        </p:txBody>
      </p:sp>
      <p:pic>
        <p:nvPicPr>
          <p:cNvPr id="9" name="9 Imagen" descr="Sin título.pn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69687" b="56088"/>
          <a:stretch>
            <a:fillRect/>
          </a:stretch>
        </p:blipFill>
        <p:spPr bwMode="auto">
          <a:xfrm>
            <a:off x="7568928" y="6309320"/>
            <a:ext cx="571905" cy="4766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2" descr="http://www.polioeradication.org/portals/0/Image/PolioPrevention/HistoryOfPolio/history-1988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83965" y="4471968"/>
            <a:ext cx="3020020" cy="1897063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pic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550444" y="4471968"/>
            <a:ext cx="3039666" cy="190976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12" name="1 CuadroTexto"/>
          <p:cNvSpPr txBox="1">
            <a:spLocks noChangeArrowheads="1"/>
          </p:cNvSpPr>
          <p:nvPr/>
        </p:nvSpPr>
        <p:spPr bwMode="auto">
          <a:xfrm>
            <a:off x="2450311" y="4438229"/>
            <a:ext cx="601447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s-ES" altLang="es-ES" sz="1600" dirty="0">
                <a:solidFill>
                  <a:prstClr val="black"/>
                </a:solidFill>
                <a:latin typeface="Calibri" pitchFamily="34" charset="0"/>
                <a:ea typeface="+mn-ea"/>
                <a:cs typeface="+mn-cs"/>
              </a:rPr>
              <a:t>1988</a:t>
            </a:r>
          </a:p>
        </p:txBody>
      </p:sp>
      <p:sp>
        <p:nvSpPr>
          <p:cNvPr id="13" name="12 CuadroTexto"/>
          <p:cNvSpPr txBox="1">
            <a:spLocks noChangeArrowheads="1"/>
          </p:cNvSpPr>
          <p:nvPr/>
        </p:nvSpPr>
        <p:spPr bwMode="auto">
          <a:xfrm>
            <a:off x="5754292" y="4438229"/>
            <a:ext cx="601447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s-ES" altLang="es-ES" sz="1600">
                <a:solidFill>
                  <a:prstClr val="black"/>
                </a:solidFill>
                <a:latin typeface="Calibri" pitchFamily="34" charset="0"/>
                <a:ea typeface="+mn-ea"/>
                <a:cs typeface="+mn-cs"/>
              </a:rPr>
              <a:t>2006</a:t>
            </a:r>
          </a:p>
        </p:txBody>
      </p:sp>
      <p:pic>
        <p:nvPicPr>
          <p:cNvPr id="14" name="Picture 11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836569" y="4441806"/>
            <a:ext cx="3196828" cy="193198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15" name="14 Elipse"/>
          <p:cNvSpPr/>
          <p:nvPr/>
        </p:nvSpPr>
        <p:spPr>
          <a:xfrm>
            <a:off x="8006358" y="5233968"/>
            <a:ext cx="342900" cy="411163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s-ES" sz="1800">
              <a:solidFill>
                <a:prstClr val="white"/>
              </a:solidFill>
            </a:endParaRPr>
          </a:p>
        </p:txBody>
      </p:sp>
      <p:sp>
        <p:nvSpPr>
          <p:cNvPr id="16" name="15 Elipse"/>
          <p:cNvSpPr/>
          <p:nvPr/>
        </p:nvSpPr>
        <p:spPr>
          <a:xfrm flipH="1">
            <a:off x="7059816" y="5538365"/>
            <a:ext cx="428625" cy="242888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s-ES" sz="1800">
              <a:solidFill>
                <a:prstClr val="white"/>
              </a:solidFill>
            </a:endParaRPr>
          </a:p>
        </p:txBody>
      </p:sp>
      <p:pic>
        <p:nvPicPr>
          <p:cNvPr id="17" name="Picture 13" descr="Resultado de imagen de certificado erradicacion viruela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087716" y="814037"/>
            <a:ext cx="2981400" cy="34126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Picture 14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458077" y="1677565"/>
            <a:ext cx="3696891" cy="619125"/>
          </a:xfrm>
          <a:prstGeom prst="rect">
            <a:avLst/>
          </a:prstGeom>
          <a:noFill/>
          <a:ln w="9525">
            <a:solidFill>
              <a:srgbClr val="C00000"/>
            </a:solidFill>
            <a:miter lim="800000"/>
            <a:headEnd/>
            <a:tailEnd/>
          </a:ln>
        </p:spPr>
      </p:pic>
      <p:pic>
        <p:nvPicPr>
          <p:cNvPr id="19" name="Picture 15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7283053" y="2297093"/>
            <a:ext cx="2886075" cy="346075"/>
          </a:xfrm>
          <a:prstGeom prst="rect">
            <a:avLst/>
          </a:prstGeom>
          <a:noFill/>
          <a:ln w="9525">
            <a:solidFill>
              <a:srgbClr val="C00000"/>
            </a:solidFill>
            <a:miter lim="800000"/>
            <a:headEnd/>
            <a:tailEnd/>
          </a:ln>
        </p:spPr>
      </p:pic>
      <p:pic>
        <p:nvPicPr>
          <p:cNvPr id="20" name="Picture 17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202009" y="836712"/>
            <a:ext cx="1468403" cy="19080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Picture 18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3704034" y="2504653"/>
            <a:ext cx="2886075" cy="1674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Picture 19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116086" y="2504653"/>
            <a:ext cx="3357563" cy="1674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" name="6 CuadroTexto"/>
          <p:cNvSpPr txBox="1">
            <a:spLocks noChangeArrowheads="1"/>
          </p:cNvSpPr>
          <p:nvPr/>
        </p:nvSpPr>
        <p:spPr bwMode="auto">
          <a:xfrm>
            <a:off x="9179719" y="4438229"/>
            <a:ext cx="601447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s-ES" altLang="es-ES" sz="1600">
                <a:solidFill>
                  <a:prstClr val="black"/>
                </a:solidFill>
                <a:latin typeface="Calibri" pitchFamily="34" charset="0"/>
                <a:ea typeface="+mn-ea"/>
                <a:cs typeface="+mn-cs"/>
              </a:rPr>
              <a:t>2016</a:t>
            </a:r>
          </a:p>
        </p:txBody>
      </p:sp>
      <p:sp>
        <p:nvSpPr>
          <p:cNvPr id="24" name="2 CuadroTexto"/>
          <p:cNvSpPr txBox="1">
            <a:spLocks noChangeArrowheads="1"/>
          </p:cNvSpPr>
          <p:nvPr/>
        </p:nvSpPr>
        <p:spPr bwMode="auto">
          <a:xfrm>
            <a:off x="2343150" y="4133428"/>
            <a:ext cx="1277914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ru-RU" altLang="es-ES" sz="1100" b="1" dirty="0">
                <a:solidFill>
                  <a:srgbClr val="0066FF"/>
                </a:solidFill>
                <a:latin typeface="Calibri" pitchFamily="34" charset="0"/>
                <a:ea typeface="+mn-ea"/>
                <a:cs typeface="+mn-cs"/>
              </a:rPr>
              <a:t>Калифорния </a:t>
            </a:r>
            <a:r>
              <a:rPr lang="es-ES" altLang="es-ES" sz="1100" b="1" dirty="0">
                <a:solidFill>
                  <a:srgbClr val="0066FF"/>
                </a:solidFill>
                <a:latin typeface="Calibri" pitchFamily="34" charset="0"/>
                <a:ea typeface="+mn-ea"/>
                <a:cs typeface="+mn-cs"/>
              </a:rPr>
              <a:t>1953</a:t>
            </a:r>
          </a:p>
        </p:txBody>
      </p:sp>
      <p:pic>
        <p:nvPicPr>
          <p:cNvPr id="25" name="Picture 21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1823949" y="836784"/>
            <a:ext cx="2444949" cy="1685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" name="24 CuadroTexto"/>
          <p:cNvSpPr txBox="1">
            <a:spLocks noChangeArrowheads="1"/>
          </p:cNvSpPr>
          <p:nvPr/>
        </p:nvSpPr>
        <p:spPr bwMode="auto">
          <a:xfrm>
            <a:off x="201952" y="1990071"/>
            <a:ext cx="1458162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ru-RU" altLang="es-ES" sz="1100" b="1" dirty="0">
                <a:solidFill>
                  <a:prstClr val="white"/>
                </a:solidFill>
                <a:latin typeface="Calibri" pitchFamily="34" charset="0"/>
                <a:ea typeface="+mn-ea"/>
                <a:cs typeface="+mn-cs"/>
              </a:rPr>
              <a:t>Египет</a:t>
            </a:r>
            <a:endParaRPr lang="es-ES" altLang="es-ES" sz="1100" b="1" dirty="0">
              <a:solidFill>
                <a:prstClr val="white"/>
              </a:solidFill>
              <a:latin typeface="Calibri" pitchFamily="34" charset="0"/>
              <a:ea typeface="+mn-ea"/>
              <a:cs typeface="+mn-cs"/>
            </a:endParaRP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s-ES" altLang="es-ES" sz="1100" b="1" dirty="0">
                <a:solidFill>
                  <a:prstClr val="white"/>
                </a:solidFill>
                <a:latin typeface="Calibri" pitchFamily="34" charset="0"/>
                <a:ea typeface="+mn-ea"/>
                <a:cs typeface="+mn-cs"/>
              </a:rPr>
              <a:t>1580-1350 </a:t>
            </a:r>
            <a:r>
              <a:rPr lang="ru-RU" altLang="es-ES" sz="1100" b="1" dirty="0">
                <a:solidFill>
                  <a:prstClr val="white"/>
                </a:solidFill>
                <a:latin typeface="Calibri" pitchFamily="34" charset="0"/>
                <a:ea typeface="+mn-ea"/>
                <a:cs typeface="+mn-cs"/>
              </a:rPr>
              <a:t>до рождества Христова</a:t>
            </a:r>
            <a:r>
              <a:rPr lang="es-ES" altLang="es-ES" sz="1100" b="1" dirty="0" err="1">
                <a:solidFill>
                  <a:prstClr val="white"/>
                </a:solidFill>
                <a:latin typeface="Calibri" pitchFamily="34" charset="0"/>
                <a:ea typeface="+mn-ea"/>
                <a:cs typeface="+mn-cs"/>
              </a:rPr>
              <a:t>aC</a:t>
            </a:r>
            <a:endParaRPr lang="es-ES" altLang="es-ES" sz="1100" b="1" dirty="0">
              <a:solidFill>
                <a:prstClr val="white"/>
              </a:solidFill>
              <a:latin typeface="Calibri" pitchFamily="34" charset="0"/>
              <a:ea typeface="+mn-ea"/>
              <a:cs typeface="+mn-cs"/>
            </a:endParaRPr>
          </a:p>
        </p:txBody>
      </p:sp>
      <p:sp>
        <p:nvSpPr>
          <p:cNvPr id="27" name="26 CuadroTexto"/>
          <p:cNvSpPr txBox="1"/>
          <p:nvPr/>
        </p:nvSpPr>
        <p:spPr>
          <a:xfrm>
            <a:off x="3863900" y="764774"/>
            <a:ext cx="541110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ru-RU" sz="4800" b="1" dirty="0">
                <a:solidFill>
                  <a:prstClr val="black"/>
                </a:solidFill>
                <a:latin typeface="Calibri"/>
                <a:ea typeface="+mn-ea"/>
                <a:cs typeface="+mn-cs"/>
              </a:rPr>
              <a:t>ПОЛИОМИЕЛИТ</a:t>
            </a:r>
            <a:endParaRPr lang="es-ES" sz="4800" b="1" dirty="0">
              <a:solidFill>
                <a:prstClr val="black"/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28" name="2 Rectángulo"/>
          <p:cNvSpPr/>
          <p:nvPr/>
        </p:nvSpPr>
        <p:spPr>
          <a:xfrm>
            <a:off x="4050450" y="332728"/>
            <a:ext cx="4819464" cy="507831"/>
          </a:xfrm>
          <a:prstGeom prst="rect">
            <a:avLst/>
          </a:prstGeom>
          <a:solidFill>
            <a:srgbClr val="31859C"/>
          </a:solidFill>
        </p:spPr>
        <p:txBody>
          <a:bodyPr wrap="square">
            <a:spAutoFit/>
          </a:bodyPr>
          <a:lstStyle/>
          <a:p>
            <a:pPr algn="r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ru-RU" sz="900" b="1" dirty="0">
                <a:solidFill>
                  <a:prstClr val="white"/>
                </a:solidFill>
                <a:latin typeface="Calibri"/>
                <a:ea typeface="+mn-ea"/>
                <a:cs typeface="+mn-cs"/>
              </a:rPr>
              <a:t>Учебный курс по вакцинам и безопасности вакцин</a:t>
            </a:r>
            <a:endParaRPr lang="en-US" sz="900" b="1" dirty="0">
              <a:solidFill>
                <a:prstClr val="white"/>
              </a:solidFill>
              <a:latin typeface="Calibri"/>
              <a:ea typeface="+mn-ea"/>
              <a:cs typeface="+mn-cs"/>
            </a:endParaRPr>
          </a:p>
          <a:p>
            <a:pPr algn="r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ru-RU" sz="900" b="1" dirty="0">
                <a:solidFill>
                  <a:prstClr val="white"/>
                </a:solidFill>
                <a:latin typeface="Calibri"/>
                <a:ea typeface="+mn-ea"/>
                <a:cs typeface="+mn-cs"/>
              </a:rPr>
              <a:t>Сантьяго-де-Компостела, Испания</a:t>
            </a:r>
            <a:endParaRPr lang="es-ES" sz="900" b="1" dirty="0">
              <a:solidFill>
                <a:prstClr val="white"/>
              </a:solidFill>
              <a:latin typeface="Calibri"/>
              <a:ea typeface="+mn-ea"/>
              <a:cs typeface="+mn-cs"/>
            </a:endParaRPr>
          </a:p>
          <a:p>
            <a:pPr algn="r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s-ES" sz="900" b="1" dirty="0">
                <a:solidFill>
                  <a:prstClr val="white"/>
                </a:solidFill>
                <a:latin typeface="Calibri"/>
                <a:ea typeface="+mn-ea"/>
                <a:cs typeface="+mn-cs"/>
              </a:rPr>
              <a:t>16-18 </a:t>
            </a:r>
            <a:r>
              <a:rPr lang="ru-RU" sz="900" b="1" dirty="0">
                <a:solidFill>
                  <a:prstClr val="white"/>
                </a:solidFill>
                <a:latin typeface="Calibri"/>
                <a:ea typeface="+mn-ea"/>
                <a:cs typeface="+mn-cs"/>
              </a:rPr>
              <a:t>декабря</a:t>
            </a:r>
            <a:r>
              <a:rPr lang="es-ES" sz="900" b="1" dirty="0">
                <a:solidFill>
                  <a:prstClr val="white"/>
                </a:solidFill>
                <a:latin typeface="Calibri"/>
                <a:ea typeface="+mn-ea"/>
                <a:cs typeface="+mn-cs"/>
              </a:rPr>
              <a:t> 2019</a:t>
            </a:r>
            <a:r>
              <a:rPr lang="ru-RU" sz="900" b="1" dirty="0">
                <a:solidFill>
                  <a:prstClr val="white"/>
                </a:solidFill>
                <a:latin typeface="Calibri"/>
                <a:ea typeface="+mn-ea"/>
                <a:cs typeface="+mn-cs"/>
              </a:rPr>
              <a:t> г.</a:t>
            </a:r>
            <a:r>
              <a:rPr lang="es-ES" sz="900" b="1" dirty="0">
                <a:solidFill>
                  <a:prstClr val="white"/>
                </a:solidFill>
                <a:latin typeface="Calibri"/>
                <a:ea typeface="+mn-ea"/>
                <a:cs typeface="+mn-cs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939332929"/>
      </p:ext>
    </p:extLst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>
          <a:xfrm>
            <a:off x="983039" y="6309321"/>
            <a:ext cx="2133600" cy="365125"/>
          </a:xfrm>
        </p:spPr>
        <p:txBody>
          <a:bodyPr/>
          <a:lstStyle/>
          <a:p>
            <a:pPr>
              <a:defRPr/>
            </a:pPr>
            <a:fld id="{9C41903D-6B4E-4E5B-B8CE-25E3530EBC6B}" type="slidenum">
              <a:rPr lang="en-GB" altLang="en-US" smtClean="0">
                <a:solidFill>
                  <a:prstClr val="white"/>
                </a:solidFill>
              </a:rPr>
              <a:pPr>
                <a:defRPr/>
              </a:pPr>
              <a:t>5</a:t>
            </a:fld>
            <a:endParaRPr lang="en-GB" altLang="en-US">
              <a:solidFill>
                <a:prstClr val="white"/>
              </a:solidFill>
            </a:endParaRPr>
          </a:p>
        </p:txBody>
      </p:sp>
      <p:sp>
        <p:nvSpPr>
          <p:cNvPr id="5" name="2 Rectángulo"/>
          <p:cNvSpPr>
            <a:spLocks noGrp="1"/>
          </p:cNvSpPr>
          <p:nvPr>
            <p:ph type="title"/>
          </p:nvPr>
        </p:nvSpPr>
        <p:spPr>
          <a:xfrm>
            <a:off x="664560" y="100612"/>
            <a:ext cx="894343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0070C0"/>
                </a:solidFill>
              </a:rPr>
              <a:t>РИСК РАЗВИТИЯ ЗАБОЛЕВАНИЙ ПОСЛЕ ИНФИЦИРОВАНИЯ В СРАВНЕНИИ С РИСКОМ ПОСЛЕ ВАКЦИНАЦИИ: ПРИМЕР КОРИ</a:t>
            </a:r>
            <a:endParaRPr lang="es-ES" sz="2400" b="1" dirty="0">
              <a:solidFill>
                <a:srgbClr val="0070C0"/>
              </a:solidFill>
            </a:endParaRPr>
          </a:p>
        </p:txBody>
      </p:sp>
      <p:graphicFrame>
        <p:nvGraphicFramePr>
          <p:cNvPr id="23" name="3 Tabla"/>
          <p:cNvGraphicFramePr>
            <a:graphicFrameLocks noGrp="1"/>
          </p:cNvGraphicFramePr>
          <p:nvPr>
            <p:extLst/>
          </p:nvPr>
        </p:nvGraphicFramePr>
        <p:xfrm>
          <a:off x="983039" y="1551157"/>
          <a:ext cx="8000888" cy="389154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67007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2669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2666963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325120">
                <a:tc>
                  <a:txBody>
                    <a:bodyPr/>
                    <a:lstStyle/>
                    <a:p>
                      <a:pPr algn="ctr"/>
                      <a:endParaRPr lang="es-ES" sz="1600" dirty="0"/>
                    </a:p>
                  </a:txBody>
                  <a:tcPr marL="81280" marR="81280" marT="40640" marB="4064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/>
                        <a:t>КОРЕВАЯ </a:t>
                      </a:r>
                      <a:r>
                        <a:rPr lang="ru-RU" sz="1600" dirty="0">
                          <a:solidFill>
                            <a:srgbClr val="FFFF00"/>
                          </a:solidFill>
                        </a:rPr>
                        <a:t>ИНФЕКЦИЯ</a:t>
                      </a:r>
                      <a:endParaRPr lang="es-ES" sz="1600" dirty="0">
                        <a:solidFill>
                          <a:srgbClr val="FFFF00"/>
                        </a:solidFill>
                      </a:endParaRPr>
                    </a:p>
                  </a:txBody>
                  <a:tcPr marL="81280" marR="81280" marT="40640" marB="4064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/>
                        <a:t>КОРЕВАЯ</a:t>
                      </a:r>
                      <a:r>
                        <a:rPr lang="ru-RU" sz="1600" baseline="0" dirty="0"/>
                        <a:t> </a:t>
                      </a:r>
                      <a:r>
                        <a:rPr lang="ru-RU" sz="1600" baseline="0" dirty="0">
                          <a:solidFill>
                            <a:srgbClr val="FFFF00"/>
                          </a:solidFill>
                        </a:rPr>
                        <a:t>ВАКЦИНА</a:t>
                      </a:r>
                      <a:endParaRPr lang="es-ES" sz="1600" dirty="0">
                        <a:solidFill>
                          <a:srgbClr val="FFFF00"/>
                        </a:solidFill>
                      </a:endParaRPr>
                    </a:p>
                  </a:txBody>
                  <a:tcPr marL="81280" marR="81280" marT="40640" marB="40640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5120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/>
                        <a:t>Отит</a:t>
                      </a:r>
                      <a:endParaRPr lang="es-ES" sz="1600" dirty="0"/>
                    </a:p>
                  </a:txBody>
                  <a:tcPr marL="81280" marR="81280" marT="40640" marB="4064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600" dirty="0"/>
                        <a:t>7-9%</a:t>
                      </a:r>
                    </a:p>
                  </a:txBody>
                  <a:tcPr marL="81280" marR="81280" marT="40640" marB="4064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600" dirty="0"/>
                        <a:t>0</a:t>
                      </a:r>
                    </a:p>
                  </a:txBody>
                  <a:tcPr marL="81280" marR="81280" marT="40640" marB="40640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25120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/>
                        <a:t>Пневмония</a:t>
                      </a:r>
                      <a:endParaRPr lang="es-ES" sz="1600" dirty="0"/>
                    </a:p>
                  </a:txBody>
                  <a:tcPr marL="81280" marR="81280" marT="40640" marB="4064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600" dirty="0"/>
                        <a:t>1-6%</a:t>
                      </a:r>
                    </a:p>
                  </a:txBody>
                  <a:tcPr marL="81280" marR="81280" marT="40640" marB="4064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600" dirty="0"/>
                        <a:t>0</a:t>
                      </a:r>
                    </a:p>
                  </a:txBody>
                  <a:tcPr marL="81280" marR="81280" marT="40640" marB="40640"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25120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/>
                        <a:t>Диарея</a:t>
                      </a:r>
                      <a:endParaRPr lang="es-ES" sz="1600" dirty="0"/>
                    </a:p>
                  </a:txBody>
                  <a:tcPr marL="81280" marR="81280" marT="40640" marB="4064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600" dirty="0"/>
                        <a:t>6%</a:t>
                      </a:r>
                    </a:p>
                  </a:txBody>
                  <a:tcPr marL="81280" marR="81280" marT="40640" marB="4064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600" dirty="0"/>
                        <a:t>0</a:t>
                      </a:r>
                    </a:p>
                  </a:txBody>
                  <a:tcPr marL="81280" marR="81280" marT="40640" marB="40640"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68960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/>
                        <a:t>Постинфекционный </a:t>
                      </a:r>
                      <a:r>
                        <a:rPr lang="ru-RU" sz="1600" dirty="0" err="1"/>
                        <a:t>энцефаломиелит</a:t>
                      </a:r>
                      <a:endParaRPr lang="es-ES" sz="1600" dirty="0"/>
                    </a:p>
                  </a:txBody>
                  <a:tcPr marL="81280" marR="81280" marT="40640" marB="4064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600" dirty="0"/>
                        <a:t>0,5/1000</a:t>
                      </a:r>
                    </a:p>
                  </a:txBody>
                  <a:tcPr marL="81280" marR="81280" marT="40640" marB="4064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600" dirty="0"/>
                        <a:t>1/100</a:t>
                      </a:r>
                      <a:r>
                        <a:rPr lang="ru-RU" sz="1600" baseline="0" dirty="0"/>
                        <a:t> </a:t>
                      </a:r>
                      <a:r>
                        <a:rPr lang="es-ES" sz="1600" dirty="0"/>
                        <a:t>000-</a:t>
                      </a:r>
                      <a:r>
                        <a:rPr lang="ru-RU" sz="1600" dirty="0"/>
                        <a:t>1 000 000</a:t>
                      </a:r>
                      <a:endParaRPr lang="es-ES" sz="1600" dirty="0"/>
                    </a:p>
                  </a:txBody>
                  <a:tcPr marL="81280" marR="81280" marT="40640" marB="40640"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568960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/>
                        <a:t>Подострый </a:t>
                      </a:r>
                      <a:r>
                        <a:rPr lang="ru-RU" sz="1600" dirty="0" err="1"/>
                        <a:t>склерозирующий</a:t>
                      </a:r>
                      <a:r>
                        <a:rPr lang="ru-RU" sz="1600" dirty="0"/>
                        <a:t> панэнцефалит (ПСПЭ)</a:t>
                      </a:r>
                      <a:endParaRPr lang="es-ES" sz="1600" dirty="0"/>
                    </a:p>
                  </a:txBody>
                  <a:tcPr marL="81280" marR="81280" marT="40640" marB="4064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600" dirty="0"/>
                        <a:t>1/100</a:t>
                      </a:r>
                      <a:r>
                        <a:rPr lang="ru-RU" sz="1600" baseline="0" dirty="0"/>
                        <a:t> </a:t>
                      </a:r>
                      <a:r>
                        <a:rPr lang="es-ES" sz="1600" dirty="0"/>
                        <a:t>000</a:t>
                      </a:r>
                    </a:p>
                  </a:txBody>
                  <a:tcPr marL="81280" marR="81280" marT="40640" marB="4064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600" dirty="0"/>
                        <a:t>0</a:t>
                      </a:r>
                    </a:p>
                  </a:txBody>
                  <a:tcPr marL="81280" marR="81280" marT="40640" marB="40640"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325120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/>
                        <a:t>Анафилаксия</a:t>
                      </a:r>
                      <a:endParaRPr lang="es-ES" sz="1600" dirty="0"/>
                    </a:p>
                  </a:txBody>
                  <a:tcPr marL="81280" marR="81280" marT="40640" marB="4064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600" dirty="0"/>
                        <a:t>0</a:t>
                      </a:r>
                    </a:p>
                  </a:txBody>
                  <a:tcPr marL="81280" marR="81280" marT="40640" marB="4064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600" dirty="0"/>
                        <a:t>1/100</a:t>
                      </a:r>
                      <a:r>
                        <a:rPr lang="ru-RU" sz="1600" dirty="0"/>
                        <a:t> </a:t>
                      </a:r>
                      <a:r>
                        <a:rPr lang="es-ES" sz="1600" dirty="0"/>
                        <a:t>000-</a:t>
                      </a:r>
                      <a:r>
                        <a:rPr lang="ru-RU" sz="1600" dirty="0"/>
                        <a:t>1 000 000</a:t>
                      </a:r>
                      <a:endParaRPr lang="es-ES" sz="1600" dirty="0"/>
                    </a:p>
                  </a:txBody>
                  <a:tcPr marL="81280" marR="81280" marT="40640" marB="40640"/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568960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/>
                        <a:t>Тромбоцитопения</a:t>
                      </a:r>
                      <a:endParaRPr lang="es-ES" sz="1600" dirty="0"/>
                    </a:p>
                  </a:txBody>
                  <a:tcPr marL="81280" marR="81280" marT="40640" marB="4064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/>
                        <a:t>Достоверные расчеты отсутствуют</a:t>
                      </a:r>
                      <a:endParaRPr lang="es-ES" sz="1600" dirty="0"/>
                    </a:p>
                  </a:txBody>
                  <a:tcPr marL="81280" marR="81280" marT="40640" marB="4064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600" dirty="0"/>
                        <a:t>1/30</a:t>
                      </a:r>
                      <a:r>
                        <a:rPr lang="ru-RU" sz="1600" baseline="0" dirty="0"/>
                        <a:t> </a:t>
                      </a:r>
                      <a:r>
                        <a:rPr lang="es-ES" sz="1600" dirty="0"/>
                        <a:t>000</a:t>
                      </a:r>
                    </a:p>
                  </a:txBody>
                  <a:tcPr marL="81280" marR="81280" marT="40640" marB="40640"/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559064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/>
                        <a:t>Смерть</a:t>
                      </a:r>
                      <a:endParaRPr lang="es-ES" sz="1600" dirty="0"/>
                    </a:p>
                  </a:txBody>
                  <a:tcPr marL="81280" marR="81280" marT="40640" marB="4064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600" dirty="0"/>
                        <a:t>0,1-1/1000</a:t>
                      </a:r>
                      <a:r>
                        <a:rPr lang="es-ES" sz="1600" baseline="0" dirty="0"/>
                        <a:t> (</a:t>
                      </a:r>
                      <a:r>
                        <a:rPr lang="ru-RU" sz="1600" baseline="0" dirty="0"/>
                        <a:t>до</a:t>
                      </a:r>
                      <a:r>
                        <a:rPr lang="es-ES" sz="1600" baseline="0" dirty="0"/>
                        <a:t> 5-15%)</a:t>
                      </a:r>
                      <a:endParaRPr lang="es-ES" sz="1600" dirty="0"/>
                    </a:p>
                  </a:txBody>
                  <a:tcPr marL="81280" marR="81280" marT="40640" marB="4064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600" dirty="0"/>
                        <a:t>0</a:t>
                      </a:r>
                    </a:p>
                  </a:txBody>
                  <a:tcPr marL="81280" marR="81280" marT="40640" marB="40640"/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6" name="6 Rectángulo"/>
          <p:cNvSpPr/>
          <p:nvPr/>
        </p:nvSpPr>
        <p:spPr>
          <a:xfrm>
            <a:off x="983039" y="5733256"/>
            <a:ext cx="1554143" cy="338554"/>
          </a:xfrm>
          <a:prstGeom prst="rect">
            <a:avLst/>
          </a:prstGeom>
          <a:solidFill>
            <a:srgbClr val="FFFF00"/>
          </a:solidFill>
        </p:spPr>
        <p:txBody>
          <a:bodyPr wrap="none">
            <a:spAutoFit/>
          </a:bodyPr>
          <a:lstStyle/>
          <a:p>
            <a:r>
              <a:rPr lang="fr-FR" sz="1600" dirty="0" err="1">
                <a:solidFill>
                  <a:prstClr val="black"/>
                </a:solidFill>
              </a:rPr>
              <a:t>Red</a:t>
            </a:r>
            <a:r>
              <a:rPr lang="fr-FR" sz="1600" dirty="0">
                <a:solidFill>
                  <a:prstClr val="black"/>
                </a:solidFill>
              </a:rPr>
              <a:t> Book 2015</a:t>
            </a:r>
            <a:endParaRPr lang="es-ES" sz="1600" dirty="0">
              <a:solidFill>
                <a:prstClr val="black"/>
              </a:solidFill>
            </a:endParaRPr>
          </a:p>
        </p:txBody>
      </p:sp>
      <p:sp>
        <p:nvSpPr>
          <p:cNvPr id="7" name="CuadroTexto 5">
            <a:extLst>
              <a:ext uri="{FF2B5EF4-FFF2-40B4-BE49-F238E27FC236}">
                <a16:creationId xmlns="" xmlns:a16="http://schemas.microsoft.com/office/drawing/2014/main" id="{5A644407-95C8-451D-94D2-3C9A1E1728D6}"/>
              </a:ext>
            </a:extLst>
          </p:cNvPr>
          <p:cNvSpPr txBox="1"/>
          <p:nvPr/>
        </p:nvSpPr>
        <p:spPr>
          <a:xfrm rot="19589891">
            <a:off x="-54895" y="164348"/>
            <a:ext cx="1297150" cy="446276"/>
          </a:xfrm>
          <a:prstGeom prst="rect">
            <a:avLst/>
          </a:prstGeom>
          <a:solidFill>
            <a:srgbClr val="FF0000"/>
          </a:solidFill>
        </p:spPr>
        <p:txBody>
          <a:bodyPr wrap="none" rtlCol="0">
            <a:spAutoFit/>
          </a:bodyPr>
          <a:lstStyle/>
          <a:p>
            <a:r>
              <a:rPr lang="ru-RU" dirty="0">
                <a:solidFill>
                  <a:prstClr val="black"/>
                </a:solidFill>
              </a:rPr>
              <a:t>ПРИМЕР</a:t>
            </a:r>
            <a:endParaRPr lang="es-ES_tradnl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155201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Rectángulo"/>
          <p:cNvSpPr/>
          <p:nvPr/>
        </p:nvSpPr>
        <p:spPr>
          <a:xfrm>
            <a:off x="4050450" y="332728"/>
            <a:ext cx="4819464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sz="900" b="1" dirty="0">
                <a:solidFill>
                  <a:prstClr val="white"/>
                </a:solidFill>
                <a:latin typeface="Calibri"/>
                <a:ea typeface="+mn-ea"/>
                <a:cs typeface="+mn-cs"/>
              </a:rPr>
              <a:t>Training Course on Vaccines &amp; Vaccine Safety </a:t>
            </a:r>
          </a:p>
          <a:p>
            <a:pPr algn="r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s-ES" sz="900" b="1" dirty="0">
                <a:solidFill>
                  <a:prstClr val="white"/>
                </a:solidFill>
                <a:latin typeface="Calibri"/>
                <a:ea typeface="+mn-ea"/>
                <a:cs typeface="+mn-cs"/>
              </a:rPr>
              <a:t>Santiago de Compostela, </a:t>
            </a:r>
            <a:r>
              <a:rPr lang="es-ES" sz="900" b="1" dirty="0" err="1">
                <a:solidFill>
                  <a:prstClr val="white"/>
                </a:solidFill>
                <a:latin typeface="Calibri"/>
                <a:ea typeface="+mn-ea"/>
                <a:cs typeface="+mn-cs"/>
              </a:rPr>
              <a:t>Spain</a:t>
            </a:r>
            <a:r>
              <a:rPr lang="es-ES" sz="900" b="1" dirty="0">
                <a:solidFill>
                  <a:prstClr val="white"/>
                </a:solidFill>
                <a:latin typeface="Calibri"/>
                <a:ea typeface="+mn-ea"/>
                <a:cs typeface="+mn-cs"/>
              </a:rPr>
              <a:t> </a:t>
            </a:r>
          </a:p>
          <a:p>
            <a:pPr algn="r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s-ES" sz="900" b="1" dirty="0">
                <a:solidFill>
                  <a:prstClr val="white"/>
                </a:solidFill>
                <a:latin typeface="Calibri"/>
                <a:ea typeface="+mn-ea"/>
                <a:cs typeface="+mn-cs"/>
              </a:rPr>
              <a:t>16-18 </a:t>
            </a:r>
            <a:r>
              <a:rPr lang="es-ES" sz="900" b="1" dirty="0" err="1">
                <a:solidFill>
                  <a:prstClr val="white"/>
                </a:solidFill>
                <a:latin typeface="Calibri"/>
                <a:ea typeface="+mn-ea"/>
                <a:cs typeface="+mn-cs"/>
              </a:rPr>
              <a:t>December</a:t>
            </a:r>
            <a:r>
              <a:rPr lang="es-ES" sz="900" b="1" dirty="0">
                <a:solidFill>
                  <a:prstClr val="white"/>
                </a:solidFill>
                <a:latin typeface="Calibri"/>
                <a:ea typeface="+mn-ea"/>
                <a:cs typeface="+mn-cs"/>
              </a:rPr>
              <a:t> 2019 </a:t>
            </a: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 l="52956" t="17934" r="32869" b="65266"/>
          <a:stretch>
            <a:fillRect/>
          </a:stretch>
        </p:blipFill>
        <p:spPr bwMode="auto">
          <a:xfrm>
            <a:off x="8869914" y="0"/>
            <a:ext cx="1417086" cy="8397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CuadroTexto"/>
          <p:cNvSpPr txBox="1"/>
          <p:nvPr/>
        </p:nvSpPr>
        <p:spPr>
          <a:xfrm>
            <a:off x="0" y="6424104"/>
            <a:ext cx="10287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s-ES" sz="1200" b="1" dirty="0">
                <a:solidFill>
                  <a:srgbClr val="4BACC6">
                    <a:lumMod val="75000"/>
                  </a:srgbClr>
                </a:solidFill>
                <a:latin typeface="Calibri"/>
                <a:ea typeface="+mn-ea"/>
                <a:cs typeface="+mn-cs"/>
              </a:rPr>
              <a:t>Dra. María Fernández Prada</a:t>
            </a:r>
          </a:p>
          <a:p>
            <a:pPr algn="r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s-ES" sz="1200" b="1" dirty="0">
                <a:solidFill>
                  <a:srgbClr val="4BACC6">
                    <a:lumMod val="75000"/>
                  </a:srgbClr>
                </a:solidFill>
                <a:latin typeface="Calibri"/>
                <a:ea typeface="+mn-ea"/>
                <a:cs typeface="+mn-cs"/>
              </a:rPr>
              <a:t>Hospital Vital Álvarez </a:t>
            </a:r>
            <a:r>
              <a:rPr lang="es-ES" sz="1200" b="1" dirty="0" err="1">
                <a:solidFill>
                  <a:srgbClr val="4BACC6">
                    <a:lumMod val="75000"/>
                  </a:srgbClr>
                </a:solidFill>
                <a:latin typeface="Calibri"/>
                <a:ea typeface="+mn-ea"/>
                <a:cs typeface="+mn-cs"/>
              </a:rPr>
              <a:t>Buylla</a:t>
            </a:r>
            <a:endParaRPr lang="es-ES" sz="1200" b="1" dirty="0">
              <a:solidFill>
                <a:srgbClr val="4BACC6">
                  <a:lumMod val="75000"/>
                </a:srgbClr>
              </a:solidFill>
              <a:latin typeface="Calibri"/>
              <a:ea typeface="+mn-ea"/>
              <a:cs typeface="+mn-cs"/>
            </a:endParaRPr>
          </a:p>
        </p:txBody>
      </p:sp>
      <p:cxnSp>
        <p:nvCxnSpPr>
          <p:cNvPr id="6" name="5 Conector recto"/>
          <p:cNvCxnSpPr/>
          <p:nvPr/>
        </p:nvCxnSpPr>
        <p:spPr>
          <a:xfrm>
            <a:off x="0" y="6453336"/>
            <a:ext cx="10287000" cy="0"/>
          </a:xfrm>
          <a:prstGeom prst="line">
            <a:avLst/>
          </a:prstGeom>
          <a:ln w="19050">
            <a:solidFill>
              <a:schemeClr val="accent5">
                <a:lumMod val="7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Picture 6" descr="Resultado de imagen de twitter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74061" y="6525344"/>
            <a:ext cx="271463" cy="241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7 Rectángulo"/>
          <p:cNvSpPr/>
          <p:nvPr/>
        </p:nvSpPr>
        <p:spPr>
          <a:xfrm>
            <a:off x="0" y="6453336"/>
            <a:ext cx="1043876" cy="4154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_tradnl" sz="1050" b="1" dirty="0">
                <a:solidFill>
                  <a:srgbClr val="00B0F0"/>
                </a:solidFill>
                <a:latin typeface="Calibri"/>
                <a:ea typeface="Chocolate Covered Raindrops" pitchFamily="2" charset="0"/>
                <a:cs typeface="Times New Roman" pitchFamily="18" charset="0"/>
              </a:rPr>
              <a:t>@</a:t>
            </a:r>
            <a:r>
              <a:rPr lang="es-ES_tradnl" sz="1050" b="1" dirty="0" err="1">
                <a:solidFill>
                  <a:srgbClr val="00B0F0"/>
                </a:solidFill>
                <a:latin typeface="Calibri"/>
                <a:ea typeface="Chocolate Covered Raindrops" pitchFamily="2" charset="0"/>
                <a:cs typeface="Times New Roman" pitchFamily="18" charset="0"/>
              </a:rPr>
              <a:t>mfprada</a:t>
            </a:r>
            <a:r>
              <a:rPr lang="es-ES_tradnl" sz="1050" b="1" dirty="0">
                <a:solidFill>
                  <a:srgbClr val="00B0F0"/>
                </a:solidFill>
                <a:latin typeface="Calibri"/>
                <a:ea typeface="Chocolate Covered Raindrops" pitchFamily="2" charset="0"/>
                <a:cs typeface="Times New Roman" pitchFamily="18" charset="0"/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_tradnl" sz="1050" b="1" dirty="0">
                <a:solidFill>
                  <a:srgbClr val="00B0F0"/>
                </a:solidFill>
                <a:latin typeface="Calibri"/>
                <a:ea typeface="+mn-ea"/>
                <a:cs typeface="Times New Roman" pitchFamily="18" charset="0"/>
              </a:rPr>
              <a:t>#</a:t>
            </a:r>
            <a:r>
              <a:rPr lang="es-ES_tradnl" sz="1050" b="1" dirty="0" err="1">
                <a:solidFill>
                  <a:srgbClr val="00B0F0"/>
                </a:solidFill>
                <a:latin typeface="Calibri"/>
                <a:ea typeface="+mn-ea"/>
                <a:cs typeface="Times New Roman" pitchFamily="18" charset="0"/>
              </a:rPr>
              <a:t>VaccinesWork</a:t>
            </a:r>
            <a:endParaRPr lang="es-ES_tradnl" sz="1050" b="1" dirty="0">
              <a:solidFill>
                <a:srgbClr val="00B0F0"/>
              </a:solidFill>
              <a:latin typeface="Calibri"/>
              <a:ea typeface="+mn-ea"/>
              <a:cs typeface="Times New Roman" pitchFamily="18" charset="0"/>
            </a:endParaRPr>
          </a:p>
        </p:txBody>
      </p:sp>
      <p:pic>
        <p:nvPicPr>
          <p:cNvPr id="9" name="9 Imagen" descr="Sin título.pn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69687" b="56088"/>
          <a:stretch>
            <a:fillRect/>
          </a:stretch>
        </p:blipFill>
        <p:spPr bwMode="auto">
          <a:xfrm>
            <a:off x="7568928" y="6309320"/>
            <a:ext cx="571905" cy="4766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1"/>
          <p:cNvPicPr>
            <a:picLocks noChangeAspect="1" noChangeArrowheads="1"/>
          </p:cNvPicPr>
          <p:nvPr/>
        </p:nvPicPr>
        <p:blipFill>
          <a:blip r:embed="rId5" cstate="print"/>
          <a:srcRect l="7282" t="34733" r="5307" b="10667"/>
          <a:stretch>
            <a:fillRect/>
          </a:stretch>
        </p:blipFill>
        <p:spPr bwMode="auto">
          <a:xfrm>
            <a:off x="0" y="2592580"/>
            <a:ext cx="10287000" cy="32127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5" cstate="print"/>
          <a:srcRect l="8263" t="16667" r="80318" b="76599"/>
          <a:stretch>
            <a:fillRect/>
          </a:stretch>
        </p:blipFill>
        <p:spPr bwMode="auto">
          <a:xfrm>
            <a:off x="3280298" y="1539771"/>
            <a:ext cx="3570328" cy="10527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11 Rectángulo"/>
          <p:cNvSpPr/>
          <p:nvPr/>
        </p:nvSpPr>
        <p:spPr>
          <a:xfrm>
            <a:off x="0" y="908791"/>
            <a:ext cx="10287000" cy="461665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sz="2400" b="1" dirty="0">
                <a:solidFill>
                  <a:srgbClr val="F79646">
                    <a:lumMod val="50000"/>
                  </a:srgbClr>
                </a:solidFill>
                <a:latin typeface="Calibri"/>
                <a:ea typeface="+mn-ea"/>
                <a:cs typeface="+mn-cs"/>
              </a:rPr>
              <a:t>18 </a:t>
            </a:r>
            <a:r>
              <a:rPr lang="ru-RU" sz="2400" b="1" dirty="0">
                <a:solidFill>
                  <a:srgbClr val="F79646">
                    <a:lumMod val="50000"/>
                  </a:srgbClr>
                </a:solidFill>
                <a:latin typeface="Calibri"/>
                <a:ea typeface="+mn-ea"/>
                <a:cs typeface="+mn-cs"/>
              </a:rPr>
              <a:t>января 2019 г.</a:t>
            </a:r>
            <a:endParaRPr lang="es-ES" sz="2400" b="1" dirty="0">
              <a:solidFill>
                <a:srgbClr val="F79646">
                  <a:lumMod val="50000"/>
                </a:srgbClr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13" name="12 Rectángulo"/>
          <p:cNvSpPr/>
          <p:nvPr/>
        </p:nvSpPr>
        <p:spPr>
          <a:xfrm>
            <a:off x="120942" y="5373216"/>
            <a:ext cx="6075675" cy="369332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 wrap="squar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sz="1800" b="1" dirty="0">
                <a:solidFill>
                  <a:prstClr val="white"/>
                </a:solidFill>
                <a:latin typeface="Calibri"/>
                <a:ea typeface="+mn-ea"/>
                <a:cs typeface="+mn-cs"/>
              </a:rPr>
              <a:t>10 </a:t>
            </a:r>
            <a:r>
              <a:rPr lang="ru-RU" sz="1800" b="1" dirty="0">
                <a:solidFill>
                  <a:prstClr val="white"/>
                </a:solidFill>
                <a:latin typeface="Calibri"/>
                <a:ea typeface="+mn-ea"/>
                <a:cs typeface="+mn-cs"/>
              </a:rPr>
              <a:t>глобальных угроз здоровью в 2019 г.</a:t>
            </a:r>
            <a:endParaRPr lang="es-ES" sz="1800" b="1" dirty="0">
              <a:solidFill>
                <a:prstClr val="white"/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14" name="1 Rectángulo"/>
          <p:cNvSpPr/>
          <p:nvPr/>
        </p:nvSpPr>
        <p:spPr>
          <a:xfrm>
            <a:off x="0" y="31979"/>
            <a:ext cx="8869914" cy="83671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ru-RU" sz="3200" dirty="0">
                <a:solidFill>
                  <a:prstClr val="white"/>
                </a:solidFill>
              </a:rPr>
              <a:t>От безопасности вакцин до недоверия к вакцинам</a:t>
            </a:r>
            <a:endParaRPr lang="es-ES" sz="3200" dirty="0">
              <a:solidFill>
                <a:prstClr val="white"/>
              </a:solidFill>
            </a:endParaRPr>
          </a:p>
        </p:txBody>
      </p:sp>
      <p:sp>
        <p:nvSpPr>
          <p:cNvPr id="15" name="2 Rectángulo"/>
          <p:cNvSpPr/>
          <p:nvPr/>
        </p:nvSpPr>
        <p:spPr>
          <a:xfrm>
            <a:off x="4090383" y="332728"/>
            <a:ext cx="4819464" cy="507831"/>
          </a:xfrm>
          <a:prstGeom prst="rect">
            <a:avLst/>
          </a:prstGeom>
          <a:solidFill>
            <a:srgbClr val="31859C"/>
          </a:solidFill>
        </p:spPr>
        <p:txBody>
          <a:bodyPr wrap="square">
            <a:spAutoFit/>
          </a:bodyPr>
          <a:lstStyle/>
          <a:p>
            <a:pPr algn="r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ru-RU" sz="900" b="1" dirty="0">
                <a:solidFill>
                  <a:prstClr val="white"/>
                </a:solidFill>
                <a:latin typeface="Calibri"/>
                <a:ea typeface="+mn-ea"/>
                <a:cs typeface="+mn-cs"/>
              </a:rPr>
              <a:t>Учебный курс по вакцинам и безопасности вакцин</a:t>
            </a:r>
            <a:endParaRPr lang="en-US" sz="900" b="1" dirty="0">
              <a:solidFill>
                <a:prstClr val="white"/>
              </a:solidFill>
              <a:latin typeface="Calibri"/>
              <a:ea typeface="+mn-ea"/>
              <a:cs typeface="+mn-cs"/>
            </a:endParaRPr>
          </a:p>
          <a:p>
            <a:pPr algn="r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ru-RU" sz="900" b="1" dirty="0">
                <a:solidFill>
                  <a:prstClr val="white"/>
                </a:solidFill>
                <a:latin typeface="Calibri"/>
                <a:ea typeface="+mn-ea"/>
                <a:cs typeface="+mn-cs"/>
              </a:rPr>
              <a:t>Сантьяго-де-Компостела, Испания</a:t>
            </a:r>
            <a:endParaRPr lang="es-ES" sz="900" b="1" dirty="0">
              <a:solidFill>
                <a:prstClr val="white"/>
              </a:solidFill>
              <a:latin typeface="Calibri"/>
              <a:ea typeface="+mn-ea"/>
              <a:cs typeface="+mn-cs"/>
            </a:endParaRPr>
          </a:p>
          <a:p>
            <a:pPr algn="r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s-ES" sz="900" b="1" dirty="0">
                <a:solidFill>
                  <a:prstClr val="white"/>
                </a:solidFill>
                <a:latin typeface="Calibri"/>
                <a:ea typeface="+mn-ea"/>
                <a:cs typeface="+mn-cs"/>
              </a:rPr>
              <a:t>16-18 </a:t>
            </a:r>
            <a:r>
              <a:rPr lang="ru-RU" sz="900" b="1" dirty="0">
                <a:solidFill>
                  <a:prstClr val="white"/>
                </a:solidFill>
                <a:latin typeface="Calibri"/>
                <a:ea typeface="+mn-ea"/>
                <a:cs typeface="+mn-cs"/>
              </a:rPr>
              <a:t>декабря</a:t>
            </a:r>
            <a:r>
              <a:rPr lang="es-ES" sz="900" b="1" dirty="0">
                <a:solidFill>
                  <a:prstClr val="white"/>
                </a:solidFill>
                <a:latin typeface="Calibri"/>
                <a:ea typeface="+mn-ea"/>
                <a:cs typeface="+mn-cs"/>
              </a:rPr>
              <a:t> 2019</a:t>
            </a:r>
            <a:r>
              <a:rPr lang="ru-RU" sz="900" b="1" dirty="0">
                <a:solidFill>
                  <a:prstClr val="white"/>
                </a:solidFill>
                <a:latin typeface="Calibri"/>
                <a:ea typeface="+mn-ea"/>
                <a:cs typeface="+mn-cs"/>
              </a:rPr>
              <a:t> г.</a:t>
            </a:r>
            <a:r>
              <a:rPr lang="es-ES" sz="900" b="1" dirty="0">
                <a:solidFill>
                  <a:prstClr val="white"/>
                </a:solidFill>
                <a:latin typeface="Calibri"/>
                <a:ea typeface="+mn-ea"/>
                <a:cs typeface="+mn-cs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75083919"/>
      </p:ext>
    </p:extLst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Rectángulo"/>
          <p:cNvSpPr/>
          <p:nvPr/>
        </p:nvSpPr>
        <p:spPr>
          <a:xfrm>
            <a:off x="0" y="0"/>
            <a:ext cx="10287000" cy="83671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s-ES" sz="3200" dirty="0" err="1">
                <a:solidFill>
                  <a:prstClr val="white"/>
                </a:solidFill>
              </a:rPr>
              <a:t>From</a:t>
            </a:r>
            <a:r>
              <a:rPr lang="es-ES" sz="3200" dirty="0">
                <a:solidFill>
                  <a:prstClr val="white"/>
                </a:solidFill>
              </a:rPr>
              <a:t> </a:t>
            </a:r>
            <a:r>
              <a:rPr lang="es-ES" sz="3200" dirty="0" err="1">
                <a:solidFill>
                  <a:prstClr val="white"/>
                </a:solidFill>
              </a:rPr>
              <a:t>vaccine</a:t>
            </a:r>
            <a:r>
              <a:rPr lang="es-ES" sz="3200" dirty="0">
                <a:solidFill>
                  <a:prstClr val="white"/>
                </a:solidFill>
              </a:rPr>
              <a:t> safety </a:t>
            </a:r>
            <a:r>
              <a:rPr lang="es-ES" sz="3200" dirty="0" err="1">
                <a:solidFill>
                  <a:prstClr val="white"/>
                </a:solidFill>
              </a:rPr>
              <a:t>to</a:t>
            </a:r>
            <a:r>
              <a:rPr lang="es-ES" sz="3200" dirty="0">
                <a:solidFill>
                  <a:prstClr val="white"/>
                </a:solidFill>
              </a:rPr>
              <a:t> </a:t>
            </a:r>
            <a:r>
              <a:rPr lang="es-ES" sz="3200" dirty="0" err="1">
                <a:solidFill>
                  <a:prstClr val="white"/>
                </a:solidFill>
              </a:rPr>
              <a:t>vaccine</a:t>
            </a:r>
            <a:r>
              <a:rPr lang="es-ES" sz="3200" dirty="0">
                <a:solidFill>
                  <a:prstClr val="white"/>
                </a:solidFill>
              </a:rPr>
              <a:t> </a:t>
            </a:r>
            <a:r>
              <a:rPr lang="es-ES" sz="3200" dirty="0" err="1">
                <a:solidFill>
                  <a:prstClr val="white"/>
                </a:solidFill>
              </a:rPr>
              <a:t>hesitancy</a:t>
            </a:r>
            <a:endParaRPr lang="es-ES" sz="3200" dirty="0">
              <a:solidFill>
                <a:prstClr val="white"/>
              </a:solidFill>
            </a:endParaRP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es-ES" sz="3200" dirty="0">
              <a:solidFill>
                <a:prstClr val="white"/>
              </a:solidFill>
            </a:endParaRPr>
          </a:p>
        </p:txBody>
      </p:sp>
      <p:sp>
        <p:nvSpPr>
          <p:cNvPr id="3" name="2 Rectángulo"/>
          <p:cNvSpPr/>
          <p:nvPr/>
        </p:nvSpPr>
        <p:spPr>
          <a:xfrm>
            <a:off x="4050450" y="332728"/>
            <a:ext cx="4819464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sz="900" b="1" dirty="0">
                <a:solidFill>
                  <a:prstClr val="white"/>
                </a:solidFill>
                <a:latin typeface="Calibri"/>
                <a:ea typeface="+mn-ea"/>
                <a:cs typeface="+mn-cs"/>
              </a:rPr>
              <a:t>Training Course on Vaccines &amp; Vaccine Safety </a:t>
            </a:r>
          </a:p>
          <a:p>
            <a:pPr algn="r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s-ES" sz="900" b="1" dirty="0">
                <a:solidFill>
                  <a:prstClr val="white"/>
                </a:solidFill>
                <a:latin typeface="Calibri"/>
                <a:ea typeface="+mn-ea"/>
                <a:cs typeface="+mn-cs"/>
              </a:rPr>
              <a:t>Santiago de Compostela, </a:t>
            </a:r>
            <a:r>
              <a:rPr lang="es-ES" sz="900" b="1" dirty="0" err="1">
                <a:solidFill>
                  <a:prstClr val="white"/>
                </a:solidFill>
                <a:latin typeface="Calibri"/>
                <a:ea typeface="+mn-ea"/>
                <a:cs typeface="+mn-cs"/>
              </a:rPr>
              <a:t>Spain</a:t>
            </a:r>
            <a:r>
              <a:rPr lang="es-ES" sz="900" b="1" dirty="0">
                <a:solidFill>
                  <a:prstClr val="white"/>
                </a:solidFill>
                <a:latin typeface="Calibri"/>
                <a:ea typeface="+mn-ea"/>
                <a:cs typeface="+mn-cs"/>
              </a:rPr>
              <a:t> </a:t>
            </a:r>
          </a:p>
          <a:p>
            <a:pPr algn="r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s-ES" sz="900" b="1" dirty="0">
                <a:solidFill>
                  <a:prstClr val="white"/>
                </a:solidFill>
                <a:latin typeface="Calibri"/>
                <a:ea typeface="+mn-ea"/>
                <a:cs typeface="+mn-cs"/>
              </a:rPr>
              <a:t>16-18 </a:t>
            </a:r>
            <a:r>
              <a:rPr lang="es-ES" sz="900" b="1" dirty="0" err="1">
                <a:solidFill>
                  <a:prstClr val="white"/>
                </a:solidFill>
                <a:latin typeface="Calibri"/>
                <a:ea typeface="+mn-ea"/>
                <a:cs typeface="+mn-cs"/>
              </a:rPr>
              <a:t>December</a:t>
            </a:r>
            <a:r>
              <a:rPr lang="es-ES" sz="900" b="1" dirty="0">
                <a:solidFill>
                  <a:prstClr val="white"/>
                </a:solidFill>
                <a:latin typeface="Calibri"/>
                <a:ea typeface="+mn-ea"/>
                <a:cs typeface="+mn-cs"/>
              </a:rPr>
              <a:t> 2019 </a:t>
            </a: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 l="52956" t="17934" r="32869" b="65266"/>
          <a:stretch>
            <a:fillRect/>
          </a:stretch>
        </p:blipFill>
        <p:spPr bwMode="auto">
          <a:xfrm>
            <a:off x="8869914" y="0"/>
            <a:ext cx="1417086" cy="8397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CuadroTexto"/>
          <p:cNvSpPr txBox="1"/>
          <p:nvPr/>
        </p:nvSpPr>
        <p:spPr>
          <a:xfrm>
            <a:off x="0" y="6424092"/>
            <a:ext cx="10287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s-ES" sz="1200" b="1" dirty="0">
                <a:solidFill>
                  <a:srgbClr val="4BACC6">
                    <a:lumMod val="75000"/>
                  </a:srgbClr>
                </a:solidFill>
                <a:latin typeface="Calibri"/>
                <a:ea typeface="+mn-ea"/>
                <a:cs typeface="+mn-cs"/>
              </a:rPr>
              <a:t>Dra. María Fernández Prada</a:t>
            </a:r>
          </a:p>
          <a:p>
            <a:pPr algn="r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s-ES" sz="1200" b="1" dirty="0">
                <a:solidFill>
                  <a:srgbClr val="4BACC6">
                    <a:lumMod val="75000"/>
                  </a:srgbClr>
                </a:solidFill>
                <a:latin typeface="Calibri"/>
                <a:ea typeface="+mn-ea"/>
                <a:cs typeface="+mn-cs"/>
              </a:rPr>
              <a:t>Hospital Vital Álvarez </a:t>
            </a:r>
            <a:r>
              <a:rPr lang="es-ES" sz="1200" b="1" dirty="0" err="1">
                <a:solidFill>
                  <a:srgbClr val="4BACC6">
                    <a:lumMod val="75000"/>
                  </a:srgbClr>
                </a:solidFill>
                <a:latin typeface="Calibri"/>
                <a:ea typeface="+mn-ea"/>
                <a:cs typeface="+mn-cs"/>
              </a:rPr>
              <a:t>Buylla</a:t>
            </a:r>
            <a:endParaRPr lang="es-ES" sz="1200" b="1" dirty="0">
              <a:solidFill>
                <a:srgbClr val="4BACC6">
                  <a:lumMod val="75000"/>
                </a:srgbClr>
              </a:solidFill>
              <a:latin typeface="Calibri"/>
              <a:ea typeface="+mn-ea"/>
              <a:cs typeface="+mn-cs"/>
            </a:endParaRPr>
          </a:p>
        </p:txBody>
      </p:sp>
      <p:cxnSp>
        <p:nvCxnSpPr>
          <p:cNvPr id="6" name="5 Conector recto"/>
          <p:cNvCxnSpPr/>
          <p:nvPr/>
        </p:nvCxnSpPr>
        <p:spPr>
          <a:xfrm>
            <a:off x="0" y="6453336"/>
            <a:ext cx="10287000" cy="0"/>
          </a:xfrm>
          <a:prstGeom prst="line">
            <a:avLst/>
          </a:prstGeom>
          <a:ln w="19050">
            <a:solidFill>
              <a:schemeClr val="accent5">
                <a:lumMod val="7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Picture 6" descr="Resultado de imagen de twitter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74061" y="6525344"/>
            <a:ext cx="271463" cy="241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7 Rectángulo"/>
          <p:cNvSpPr/>
          <p:nvPr/>
        </p:nvSpPr>
        <p:spPr>
          <a:xfrm>
            <a:off x="0" y="6453336"/>
            <a:ext cx="1043876" cy="4154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_tradnl" sz="1050" b="1" dirty="0">
                <a:solidFill>
                  <a:srgbClr val="00B0F0"/>
                </a:solidFill>
                <a:latin typeface="Calibri"/>
                <a:ea typeface="Chocolate Covered Raindrops" pitchFamily="2" charset="0"/>
                <a:cs typeface="Times New Roman" pitchFamily="18" charset="0"/>
              </a:rPr>
              <a:t>@</a:t>
            </a:r>
            <a:r>
              <a:rPr lang="es-ES_tradnl" sz="1050" b="1" dirty="0" err="1">
                <a:solidFill>
                  <a:srgbClr val="00B0F0"/>
                </a:solidFill>
                <a:latin typeface="Calibri"/>
                <a:ea typeface="Chocolate Covered Raindrops" pitchFamily="2" charset="0"/>
                <a:cs typeface="Times New Roman" pitchFamily="18" charset="0"/>
              </a:rPr>
              <a:t>mfprada</a:t>
            </a:r>
            <a:r>
              <a:rPr lang="es-ES_tradnl" sz="1050" b="1" dirty="0">
                <a:solidFill>
                  <a:srgbClr val="00B0F0"/>
                </a:solidFill>
                <a:latin typeface="Calibri"/>
                <a:ea typeface="Chocolate Covered Raindrops" pitchFamily="2" charset="0"/>
                <a:cs typeface="Times New Roman" pitchFamily="18" charset="0"/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_tradnl" sz="1050" b="1" dirty="0">
                <a:solidFill>
                  <a:srgbClr val="00B0F0"/>
                </a:solidFill>
                <a:latin typeface="Calibri"/>
                <a:ea typeface="+mn-ea"/>
                <a:cs typeface="Times New Roman" pitchFamily="18" charset="0"/>
              </a:rPr>
              <a:t>#</a:t>
            </a:r>
            <a:r>
              <a:rPr lang="es-ES_tradnl" sz="1050" b="1" dirty="0" err="1">
                <a:solidFill>
                  <a:srgbClr val="00B0F0"/>
                </a:solidFill>
                <a:latin typeface="Calibri"/>
                <a:ea typeface="+mn-ea"/>
                <a:cs typeface="Times New Roman" pitchFamily="18" charset="0"/>
              </a:rPr>
              <a:t>VaccinesWork</a:t>
            </a:r>
            <a:endParaRPr lang="es-ES_tradnl" sz="1050" b="1" dirty="0">
              <a:solidFill>
                <a:srgbClr val="00B0F0"/>
              </a:solidFill>
              <a:latin typeface="Calibri"/>
              <a:ea typeface="+mn-ea"/>
              <a:cs typeface="Times New Roman" pitchFamily="18" charset="0"/>
            </a:endParaRPr>
          </a:p>
        </p:txBody>
      </p:sp>
      <p:pic>
        <p:nvPicPr>
          <p:cNvPr id="9" name="9 Imagen" descr="Sin título.pn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69687" b="56088"/>
          <a:stretch>
            <a:fillRect/>
          </a:stretch>
        </p:blipFill>
        <p:spPr bwMode="auto">
          <a:xfrm>
            <a:off x="7568928" y="6309320"/>
            <a:ext cx="571905" cy="4766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2" descr="La contaminaciÃ³n del aire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5882" y="1549473"/>
            <a:ext cx="2432051" cy="1440160"/>
          </a:xfrm>
          <a:prstGeom prst="rect">
            <a:avLst/>
          </a:prstGeom>
          <a:noFill/>
        </p:spPr>
      </p:pic>
      <p:pic>
        <p:nvPicPr>
          <p:cNvPr id="11" name="Picture 4" descr="Obesidad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632357" y="1556864"/>
            <a:ext cx="2432049" cy="1440159"/>
          </a:xfrm>
          <a:prstGeom prst="rect">
            <a:avLst/>
          </a:prstGeom>
          <a:noFill/>
        </p:spPr>
      </p:pic>
      <p:pic>
        <p:nvPicPr>
          <p:cNvPr id="12" name="Picture 6" descr="Influenza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143500" y="1556792"/>
            <a:ext cx="2432050" cy="1440160"/>
          </a:xfrm>
          <a:prstGeom prst="rect">
            <a:avLst/>
          </a:prstGeom>
          <a:noFill/>
        </p:spPr>
      </p:pic>
      <p:pic>
        <p:nvPicPr>
          <p:cNvPr id="13" name="Picture 8" descr="Emergencia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20942" y="3356992"/>
            <a:ext cx="2431220" cy="1440160"/>
          </a:xfrm>
          <a:prstGeom prst="rect">
            <a:avLst/>
          </a:prstGeom>
          <a:noFill/>
        </p:spPr>
      </p:pic>
      <p:pic>
        <p:nvPicPr>
          <p:cNvPr id="14" name="Picture 10" descr="AMR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604408" y="3299861"/>
            <a:ext cx="2432050" cy="1440160"/>
          </a:xfrm>
          <a:prstGeom prst="rect">
            <a:avLst/>
          </a:prstGeom>
          <a:noFill/>
        </p:spPr>
      </p:pic>
      <p:pic>
        <p:nvPicPr>
          <p:cNvPr id="15" name="Picture 12" descr="ebola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5143710" y="3284984"/>
            <a:ext cx="2432051" cy="1440160"/>
          </a:xfrm>
          <a:prstGeom prst="rect">
            <a:avLst/>
          </a:prstGeom>
          <a:noFill/>
        </p:spPr>
      </p:pic>
      <p:pic>
        <p:nvPicPr>
          <p:cNvPr id="16" name="Picture 14" descr="PHC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7654881" y="1556792"/>
            <a:ext cx="2432051" cy="1440160"/>
          </a:xfrm>
          <a:prstGeom prst="rect">
            <a:avLst/>
          </a:prstGeom>
          <a:noFill/>
        </p:spPr>
      </p:pic>
      <p:pic>
        <p:nvPicPr>
          <p:cNvPr id="17" name="Picture 16" descr="NiÃ±o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1741123" y="4725517"/>
            <a:ext cx="2477293" cy="1466951"/>
          </a:xfrm>
          <a:prstGeom prst="rect">
            <a:avLst/>
          </a:prstGeom>
          <a:noFill/>
          <a:ln w="76200">
            <a:solidFill>
              <a:srgbClr val="C00000"/>
            </a:solidFill>
          </a:ln>
        </p:spPr>
      </p:pic>
      <p:pic>
        <p:nvPicPr>
          <p:cNvPr id="18" name="Picture 18" descr="Dengue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4333593" y="4770734"/>
            <a:ext cx="2430271" cy="1439107"/>
          </a:xfrm>
          <a:prstGeom prst="rect">
            <a:avLst/>
          </a:prstGeom>
          <a:noFill/>
        </p:spPr>
      </p:pic>
      <p:pic>
        <p:nvPicPr>
          <p:cNvPr id="19" name="Picture 20" descr="El VIH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7654779" y="3212976"/>
            <a:ext cx="2432050" cy="1440160"/>
          </a:xfrm>
          <a:prstGeom prst="rect">
            <a:avLst/>
          </a:prstGeom>
          <a:noFill/>
        </p:spPr>
      </p:pic>
      <p:sp>
        <p:nvSpPr>
          <p:cNvPr id="20" name="19 Rectángulo"/>
          <p:cNvSpPr/>
          <p:nvPr/>
        </p:nvSpPr>
        <p:spPr>
          <a:xfrm>
            <a:off x="82988" y="1198361"/>
            <a:ext cx="2551213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ru-RU" sz="1050" b="1" dirty="0">
                <a:solidFill>
                  <a:prstClr val="black"/>
                </a:solidFill>
                <a:latin typeface="Calibri"/>
                <a:ea typeface="+mn-ea"/>
                <a:cs typeface="+mn-cs"/>
              </a:rPr>
              <a:t>Загрязнение воздуха и изменения климата</a:t>
            </a:r>
            <a:endParaRPr lang="es-ES" sz="1050" b="1" dirty="0">
              <a:solidFill>
                <a:prstClr val="black"/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21" name="20 Rectángulo"/>
          <p:cNvSpPr/>
          <p:nvPr/>
        </p:nvSpPr>
        <p:spPr>
          <a:xfrm>
            <a:off x="2694145" y="1352174"/>
            <a:ext cx="228357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prstClr val="black"/>
                </a:solidFill>
                <a:latin typeface="Calibri"/>
                <a:ea typeface="+mn-ea"/>
                <a:cs typeface="+mn-cs"/>
              </a:rPr>
              <a:t>Неинфекционные заболевания</a:t>
            </a:r>
            <a:endParaRPr lang="es-ES" sz="1200" b="1" dirty="0">
              <a:solidFill>
                <a:prstClr val="black"/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22" name="21 Rectángulo"/>
          <p:cNvSpPr/>
          <p:nvPr/>
        </p:nvSpPr>
        <p:spPr>
          <a:xfrm>
            <a:off x="5062491" y="1352174"/>
            <a:ext cx="251127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prstClr val="black"/>
                </a:solidFill>
                <a:latin typeface="Calibri"/>
                <a:ea typeface="+mn-ea"/>
                <a:cs typeface="+mn-cs"/>
              </a:rPr>
              <a:t>Глобальная пандемия гриппа</a:t>
            </a:r>
            <a:endParaRPr lang="es-ES" sz="1200" b="1" dirty="0">
              <a:solidFill>
                <a:prstClr val="black"/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23" name="22 Rectángulo"/>
          <p:cNvSpPr/>
          <p:nvPr/>
        </p:nvSpPr>
        <p:spPr>
          <a:xfrm>
            <a:off x="150287" y="2925317"/>
            <a:ext cx="219844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prstClr val="black"/>
                </a:solidFill>
                <a:latin typeface="Calibri"/>
                <a:ea typeface="+mn-ea"/>
                <a:cs typeface="+mn-cs"/>
              </a:rPr>
              <a:t>Нестабильность и повышенная уязвимость</a:t>
            </a:r>
            <a:endParaRPr lang="es-ES" sz="1200" b="1" dirty="0">
              <a:solidFill>
                <a:prstClr val="black"/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24" name="23 Rectángulo"/>
          <p:cNvSpPr/>
          <p:nvPr/>
        </p:nvSpPr>
        <p:spPr>
          <a:xfrm>
            <a:off x="2517873" y="2895700"/>
            <a:ext cx="282910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prstClr val="black"/>
                </a:solidFill>
                <a:latin typeface="Calibri"/>
                <a:ea typeface="+mn-ea"/>
                <a:cs typeface="+mn-cs"/>
              </a:rPr>
              <a:t>Устойчивость к противомикробным препаратам</a:t>
            </a:r>
            <a:endParaRPr lang="es-ES" sz="1200" b="1" dirty="0">
              <a:solidFill>
                <a:prstClr val="black"/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25" name="24 Rectángulo"/>
          <p:cNvSpPr/>
          <p:nvPr/>
        </p:nvSpPr>
        <p:spPr>
          <a:xfrm>
            <a:off x="5143501" y="2895700"/>
            <a:ext cx="243027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prstClr val="black"/>
                </a:solidFill>
                <a:latin typeface="Calibri"/>
                <a:ea typeface="+mn-ea"/>
                <a:cs typeface="+mn-cs"/>
              </a:rPr>
              <a:t>Вирус Эбола и другие особо опасные патогены</a:t>
            </a:r>
            <a:endParaRPr lang="es-ES" sz="1200" b="1" dirty="0">
              <a:solidFill>
                <a:prstClr val="black"/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26" name="25 Rectángulo"/>
          <p:cNvSpPr/>
          <p:nvPr/>
        </p:nvSpPr>
        <p:spPr>
          <a:xfrm>
            <a:off x="7695139" y="1137890"/>
            <a:ext cx="248623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prstClr val="black"/>
                </a:solidFill>
                <a:latin typeface="Calibri"/>
                <a:ea typeface="+mn-ea"/>
                <a:cs typeface="+mn-cs"/>
              </a:rPr>
              <a:t>Слабые </a:t>
            </a:r>
            <a:r>
              <a:rPr lang="ru-RU" sz="1200" b="1">
                <a:solidFill>
                  <a:prstClr val="black"/>
                </a:solidFill>
                <a:latin typeface="Calibri"/>
                <a:ea typeface="+mn-ea"/>
                <a:cs typeface="+mn-cs"/>
              </a:rPr>
              <a:t>системы первичной медико-санитарной помощи</a:t>
            </a:r>
            <a:endParaRPr lang="es-ES" sz="1200" b="1" dirty="0">
              <a:solidFill>
                <a:prstClr val="black"/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27" name="26 Rectángulo"/>
          <p:cNvSpPr/>
          <p:nvPr/>
        </p:nvSpPr>
        <p:spPr>
          <a:xfrm>
            <a:off x="1907193" y="6182371"/>
            <a:ext cx="2025225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ru-RU" sz="1400" b="1" dirty="0">
                <a:solidFill>
                  <a:srgbClr val="C00000"/>
                </a:solidFill>
                <a:latin typeface="Calibri"/>
                <a:ea typeface="+mn-ea"/>
                <a:cs typeface="+mn-cs"/>
              </a:rPr>
              <a:t>Недоверие к вакцинам</a:t>
            </a:r>
            <a:endParaRPr lang="es-ES" sz="1400" b="1" dirty="0">
              <a:solidFill>
                <a:srgbClr val="C00000"/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28" name="27 Rectángulo"/>
          <p:cNvSpPr/>
          <p:nvPr/>
        </p:nvSpPr>
        <p:spPr>
          <a:xfrm>
            <a:off x="5192203" y="5960686"/>
            <a:ext cx="134293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prstClr val="white"/>
                </a:solidFill>
                <a:latin typeface="Calibri"/>
                <a:ea typeface="+mn-ea"/>
                <a:cs typeface="+mn-cs"/>
              </a:rPr>
              <a:t>Лихорадка Денге</a:t>
            </a:r>
            <a:endParaRPr lang="es-ES" sz="1200" b="1" dirty="0">
              <a:solidFill>
                <a:prstClr val="white"/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29" name="28 Rectángulo"/>
          <p:cNvSpPr/>
          <p:nvPr/>
        </p:nvSpPr>
        <p:spPr>
          <a:xfrm>
            <a:off x="8464869" y="2997325"/>
            <a:ext cx="46038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prstClr val="black"/>
                </a:solidFill>
                <a:latin typeface="Calibri"/>
                <a:ea typeface="+mn-ea"/>
                <a:cs typeface="+mn-cs"/>
              </a:rPr>
              <a:t>ВИЧ</a:t>
            </a:r>
            <a:endParaRPr lang="es-ES" sz="1200" b="1" dirty="0">
              <a:solidFill>
                <a:prstClr val="black"/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30" name="29 Rectángulo"/>
          <p:cNvSpPr/>
          <p:nvPr/>
        </p:nvSpPr>
        <p:spPr>
          <a:xfrm>
            <a:off x="0" y="764706"/>
            <a:ext cx="10287000" cy="461665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sz="2400" b="1" dirty="0">
                <a:solidFill>
                  <a:srgbClr val="F79646">
                    <a:lumMod val="50000"/>
                  </a:srgbClr>
                </a:solidFill>
                <a:latin typeface="Calibri"/>
                <a:ea typeface="+mn-ea"/>
                <a:cs typeface="+mn-cs"/>
              </a:rPr>
              <a:t>18</a:t>
            </a:r>
            <a:r>
              <a:rPr lang="ru-RU" sz="2400" b="1" dirty="0">
                <a:solidFill>
                  <a:srgbClr val="F79646">
                    <a:lumMod val="50000"/>
                  </a:srgbClr>
                </a:solidFill>
                <a:latin typeface="Calibri"/>
                <a:ea typeface="+mn-ea"/>
                <a:cs typeface="+mn-cs"/>
              </a:rPr>
              <a:t> января </a:t>
            </a:r>
            <a:r>
              <a:rPr lang="en-US" sz="2400" b="1" dirty="0">
                <a:solidFill>
                  <a:srgbClr val="F79646">
                    <a:lumMod val="50000"/>
                  </a:srgbClr>
                </a:solidFill>
                <a:latin typeface="Calibri"/>
                <a:ea typeface="+mn-ea"/>
                <a:cs typeface="+mn-cs"/>
              </a:rPr>
              <a:t>2019</a:t>
            </a:r>
            <a:r>
              <a:rPr lang="ru-RU" sz="2400" b="1" dirty="0">
                <a:solidFill>
                  <a:srgbClr val="F79646">
                    <a:lumMod val="50000"/>
                  </a:srgbClr>
                </a:solidFill>
                <a:latin typeface="Calibri"/>
                <a:ea typeface="+mn-ea"/>
                <a:cs typeface="+mn-cs"/>
              </a:rPr>
              <a:t> г.</a:t>
            </a:r>
            <a:endParaRPr lang="es-ES" sz="2400" b="1" dirty="0">
              <a:solidFill>
                <a:srgbClr val="F79646">
                  <a:lumMod val="50000"/>
                </a:srgbClr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31" name="1 Rectángulo"/>
          <p:cNvSpPr/>
          <p:nvPr/>
        </p:nvSpPr>
        <p:spPr>
          <a:xfrm>
            <a:off x="0" y="0"/>
            <a:ext cx="8869914" cy="83671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ru-RU" sz="3200" dirty="0">
                <a:solidFill>
                  <a:prstClr val="white"/>
                </a:solidFill>
              </a:rPr>
              <a:t>От безопасности вакцин до недоверия к вакцинам</a:t>
            </a:r>
            <a:endParaRPr lang="es-ES" sz="3200" dirty="0">
              <a:solidFill>
                <a:prstClr val="white"/>
              </a:solidFill>
            </a:endParaRPr>
          </a:p>
        </p:txBody>
      </p:sp>
      <p:sp>
        <p:nvSpPr>
          <p:cNvPr id="32" name="2 Rectángulo"/>
          <p:cNvSpPr/>
          <p:nvPr/>
        </p:nvSpPr>
        <p:spPr>
          <a:xfrm>
            <a:off x="4090383" y="332728"/>
            <a:ext cx="4819464" cy="507831"/>
          </a:xfrm>
          <a:prstGeom prst="rect">
            <a:avLst/>
          </a:prstGeom>
          <a:solidFill>
            <a:srgbClr val="31859C"/>
          </a:solidFill>
        </p:spPr>
        <p:txBody>
          <a:bodyPr wrap="square">
            <a:spAutoFit/>
          </a:bodyPr>
          <a:lstStyle/>
          <a:p>
            <a:pPr algn="r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ru-RU" sz="900" b="1" dirty="0">
                <a:solidFill>
                  <a:prstClr val="white"/>
                </a:solidFill>
                <a:latin typeface="Calibri"/>
                <a:ea typeface="+mn-ea"/>
                <a:cs typeface="+mn-cs"/>
              </a:rPr>
              <a:t>Учебный курс по вакцинам и безопасности вакцин</a:t>
            </a:r>
            <a:endParaRPr lang="en-US" sz="900" b="1" dirty="0">
              <a:solidFill>
                <a:prstClr val="white"/>
              </a:solidFill>
              <a:latin typeface="Calibri"/>
              <a:ea typeface="+mn-ea"/>
              <a:cs typeface="+mn-cs"/>
            </a:endParaRPr>
          </a:p>
          <a:p>
            <a:pPr algn="r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ru-RU" sz="900" b="1" dirty="0">
                <a:solidFill>
                  <a:prstClr val="white"/>
                </a:solidFill>
                <a:latin typeface="Calibri"/>
                <a:ea typeface="+mn-ea"/>
                <a:cs typeface="+mn-cs"/>
              </a:rPr>
              <a:t>Сантьяго-де-Компостела, Испания</a:t>
            </a:r>
            <a:endParaRPr lang="es-ES" sz="900" b="1" dirty="0">
              <a:solidFill>
                <a:prstClr val="white"/>
              </a:solidFill>
              <a:latin typeface="Calibri"/>
              <a:ea typeface="+mn-ea"/>
              <a:cs typeface="+mn-cs"/>
            </a:endParaRPr>
          </a:p>
          <a:p>
            <a:pPr algn="r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s-ES" sz="900" b="1" dirty="0">
                <a:solidFill>
                  <a:prstClr val="white"/>
                </a:solidFill>
                <a:latin typeface="Calibri"/>
                <a:ea typeface="+mn-ea"/>
                <a:cs typeface="+mn-cs"/>
              </a:rPr>
              <a:t>16-18 </a:t>
            </a:r>
            <a:r>
              <a:rPr lang="ru-RU" sz="900" b="1" dirty="0">
                <a:solidFill>
                  <a:prstClr val="white"/>
                </a:solidFill>
                <a:latin typeface="Calibri"/>
                <a:ea typeface="+mn-ea"/>
                <a:cs typeface="+mn-cs"/>
              </a:rPr>
              <a:t>декабря</a:t>
            </a:r>
            <a:r>
              <a:rPr lang="es-ES" sz="900" b="1" dirty="0">
                <a:solidFill>
                  <a:prstClr val="white"/>
                </a:solidFill>
                <a:latin typeface="Calibri"/>
                <a:ea typeface="+mn-ea"/>
                <a:cs typeface="+mn-cs"/>
              </a:rPr>
              <a:t> 2019</a:t>
            </a:r>
            <a:r>
              <a:rPr lang="ru-RU" sz="900" b="1" dirty="0">
                <a:solidFill>
                  <a:prstClr val="white"/>
                </a:solidFill>
                <a:latin typeface="Calibri"/>
                <a:ea typeface="+mn-ea"/>
                <a:cs typeface="+mn-cs"/>
              </a:rPr>
              <a:t> г.</a:t>
            </a:r>
            <a:r>
              <a:rPr lang="es-ES" sz="900" b="1" dirty="0">
                <a:solidFill>
                  <a:prstClr val="white"/>
                </a:solidFill>
                <a:latin typeface="Calibri"/>
                <a:ea typeface="+mn-ea"/>
                <a:cs typeface="+mn-cs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713115012"/>
      </p:ext>
    </p:extLst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Rectángulo"/>
          <p:cNvSpPr/>
          <p:nvPr/>
        </p:nvSpPr>
        <p:spPr>
          <a:xfrm>
            <a:off x="0" y="0"/>
            <a:ext cx="10287000" cy="83671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s-ES" sz="3200" dirty="0" err="1">
                <a:solidFill>
                  <a:prstClr val="white"/>
                </a:solidFill>
              </a:rPr>
              <a:t>From</a:t>
            </a:r>
            <a:r>
              <a:rPr lang="es-ES" sz="3200" dirty="0">
                <a:solidFill>
                  <a:prstClr val="white"/>
                </a:solidFill>
              </a:rPr>
              <a:t> </a:t>
            </a:r>
            <a:r>
              <a:rPr lang="es-ES" sz="3200" dirty="0" err="1">
                <a:solidFill>
                  <a:prstClr val="white"/>
                </a:solidFill>
              </a:rPr>
              <a:t>vaccine</a:t>
            </a:r>
            <a:r>
              <a:rPr lang="es-ES" sz="3200" dirty="0">
                <a:solidFill>
                  <a:prstClr val="white"/>
                </a:solidFill>
              </a:rPr>
              <a:t> safety </a:t>
            </a:r>
            <a:r>
              <a:rPr lang="es-ES" sz="3200" dirty="0" err="1">
                <a:solidFill>
                  <a:prstClr val="white"/>
                </a:solidFill>
              </a:rPr>
              <a:t>to</a:t>
            </a:r>
            <a:r>
              <a:rPr lang="es-ES" sz="3200" dirty="0">
                <a:solidFill>
                  <a:prstClr val="white"/>
                </a:solidFill>
              </a:rPr>
              <a:t> </a:t>
            </a:r>
            <a:r>
              <a:rPr lang="es-ES" sz="3200" dirty="0" err="1">
                <a:solidFill>
                  <a:prstClr val="white"/>
                </a:solidFill>
              </a:rPr>
              <a:t>vaccine</a:t>
            </a:r>
            <a:r>
              <a:rPr lang="es-ES" sz="3200" dirty="0">
                <a:solidFill>
                  <a:prstClr val="white"/>
                </a:solidFill>
              </a:rPr>
              <a:t> </a:t>
            </a:r>
            <a:r>
              <a:rPr lang="es-ES" sz="3200" dirty="0" err="1">
                <a:solidFill>
                  <a:prstClr val="white"/>
                </a:solidFill>
              </a:rPr>
              <a:t>hesitancy</a:t>
            </a:r>
            <a:endParaRPr lang="es-ES" sz="3200" dirty="0">
              <a:solidFill>
                <a:prstClr val="white"/>
              </a:solidFill>
            </a:endParaRP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es-ES" sz="3200" dirty="0">
              <a:solidFill>
                <a:prstClr val="white"/>
              </a:solidFill>
            </a:endParaRPr>
          </a:p>
        </p:txBody>
      </p:sp>
      <p:sp>
        <p:nvSpPr>
          <p:cNvPr id="3" name="2 Rectángulo"/>
          <p:cNvSpPr/>
          <p:nvPr/>
        </p:nvSpPr>
        <p:spPr>
          <a:xfrm>
            <a:off x="4050450" y="332728"/>
            <a:ext cx="4819464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sz="900" b="1" dirty="0">
                <a:solidFill>
                  <a:prstClr val="white"/>
                </a:solidFill>
                <a:latin typeface="Calibri"/>
                <a:ea typeface="+mn-ea"/>
                <a:cs typeface="+mn-cs"/>
              </a:rPr>
              <a:t>Training Course on Vaccines &amp; Vaccine Safety </a:t>
            </a:r>
          </a:p>
          <a:p>
            <a:pPr algn="r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s-ES" sz="900" b="1" dirty="0">
                <a:solidFill>
                  <a:prstClr val="white"/>
                </a:solidFill>
                <a:latin typeface="Calibri"/>
                <a:ea typeface="+mn-ea"/>
                <a:cs typeface="+mn-cs"/>
              </a:rPr>
              <a:t>Santiago de Compostela, </a:t>
            </a:r>
            <a:r>
              <a:rPr lang="es-ES" sz="900" b="1" dirty="0" err="1">
                <a:solidFill>
                  <a:prstClr val="white"/>
                </a:solidFill>
                <a:latin typeface="Calibri"/>
                <a:ea typeface="+mn-ea"/>
                <a:cs typeface="+mn-cs"/>
              </a:rPr>
              <a:t>Spain</a:t>
            </a:r>
            <a:r>
              <a:rPr lang="es-ES" sz="900" b="1" dirty="0">
                <a:solidFill>
                  <a:prstClr val="white"/>
                </a:solidFill>
                <a:latin typeface="Calibri"/>
                <a:ea typeface="+mn-ea"/>
                <a:cs typeface="+mn-cs"/>
              </a:rPr>
              <a:t> </a:t>
            </a:r>
          </a:p>
          <a:p>
            <a:pPr algn="r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s-ES" sz="900" b="1" dirty="0">
                <a:solidFill>
                  <a:prstClr val="white"/>
                </a:solidFill>
                <a:latin typeface="Calibri"/>
                <a:ea typeface="+mn-ea"/>
                <a:cs typeface="+mn-cs"/>
              </a:rPr>
              <a:t>16-18 </a:t>
            </a:r>
            <a:r>
              <a:rPr lang="es-ES" sz="900" b="1" dirty="0" err="1">
                <a:solidFill>
                  <a:prstClr val="white"/>
                </a:solidFill>
                <a:latin typeface="Calibri"/>
                <a:ea typeface="+mn-ea"/>
                <a:cs typeface="+mn-cs"/>
              </a:rPr>
              <a:t>December</a:t>
            </a:r>
            <a:r>
              <a:rPr lang="es-ES" sz="900" b="1" dirty="0">
                <a:solidFill>
                  <a:prstClr val="white"/>
                </a:solidFill>
                <a:latin typeface="Calibri"/>
                <a:ea typeface="+mn-ea"/>
                <a:cs typeface="+mn-cs"/>
              </a:rPr>
              <a:t> 2019 </a:t>
            </a: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 l="52956" t="17934" r="32869" b="65266"/>
          <a:stretch>
            <a:fillRect/>
          </a:stretch>
        </p:blipFill>
        <p:spPr bwMode="auto">
          <a:xfrm>
            <a:off x="8869914" y="0"/>
            <a:ext cx="1417086" cy="8397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CuadroTexto"/>
          <p:cNvSpPr txBox="1"/>
          <p:nvPr/>
        </p:nvSpPr>
        <p:spPr>
          <a:xfrm>
            <a:off x="0" y="6424062"/>
            <a:ext cx="10287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s-ES" sz="1200" b="1" dirty="0">
                <a:solidFill>
                  <a:srgbClr val="4BACC6">
                    <a:lumMod val="75000"/>
                  </a:srgbClr>
                </a:solidFill>
                <a:latin typeface="Calibri"/>
                <a:ea typeface="+mn-ea"/>
                <a:cs typeface="+mn-cs"/>
              </a:rPr>
              <a:t>Dra. María Fernández Prada</a:t>
            </a:r>
          </a:p>
          <a:p>
            <a:pPr algn="r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s-ES" sz="1200" b="1" dirty="0">
                <a:solidFill>
                  <a:srgbClr val="4BACC6">
                    <a:lumMod val="75000"/>
                  </a:srgbClr>
                </a:solidFill>
                <a:latin typeface="Calibri"/>
                <a:ea typeface="+mn-ea"/>
                <a:cs typeface="+mn-cs"/>
              </a:rPr>
              <a:t>Hospital Vital Álvarez </a:t>
            </a:r>
            <a:r>
              <a:rPr lang="es-ES" sz="1200" b="1" dirty="0" err="1">
                <a:solidFill>
                  <a:srgbClr val="4BACC6">
                    <a:lumMod val="75000"/>
                  </a:srgbClr>
                </a:solidFill>
                <a:latin typeface="Calibri"/>
                <a:ea typeface="+mn-ea"/>
                <a:cs typeface="+mn-cs"/>
              </a:rPr>
              <a:t>Buylla</a:t>
            </a:r>
            <a:endParaRPr lang="es-ES" sz="1200" b="1" dirty="0">
              <a:solidFill>
                <a:srgbClr val="4BACC6">
                  <a:lumMod val="75000"/>
                </a:srgbClr>
              </a:solidFill>
              <a:latin typeface="Calibri"/>
              <a:ea typeface="+mn-ea"/>
              <a:cs typeface="+mn-cs"/>
            </a:endParaRPr>
          </a:p>
        </p:txBody>
      </p:sp>
      <p:cxnSp>
        <p:nvCxnSpPr>
          <p:cNvPr id="6" name="5 Conector recto"/>
          <p:cNvCxnSpPr/>
          <p:nvPr/>
        </p:nvCxnSpPr>
        <p:spPr>
          <a:xfrm>
            <a:off x="0" y="6453336"/>
            <a:ext cx="10287000" cy="0"/>
          </a:xfrm>
          <a:prstGeom prst="line">
            <a:avLst/>
          </a:prstGeom>
          <a:ln w="19050">
            <a:solidFill>
              <a:schemeClr val="accent5">
                <a:lumMod val="7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Picture 6" descr="Resultado de imagen de twitter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74061" y="6525344"/>
            <a:ext cx="271463" cy="241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7 Rectángulo"/>
          <p:cNvSpPr/>
          <p:nvPr/>
        </p:nvSpPr>
        <p:spPr>
          <a:xfrm>
            <a:off x="0" y="6453336"/>
            <a:ext cx="1043876" cy="4154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_tradnl" sz="1050" b="1" dirty="0">
                <a:solidFill>
                  <a:srgbClr val="00B0F0"/>
                </a:solidFill>
                <a:latin typeface="Calibri"/>
                <a:ea typeface="Chocolate Covered Raindrops" pitchFamily="2" charset="0"/>
                <a:cs typeface="Times New Roman" pitchFamily="18" charset="0"/>
              </a:rPr>
              <a:t>@</a:t>
            </a:r>
            <a:r>
              <a:rPr lang="es-ES_tradnl" sz="1050" b="1" dirty="0" err="1">
                <a:solidFill>
                  <a:srgbClr val="00B0F0"/>
                </a:solidFill>
                <a:latin typeface="Calibri"/>
                <a:ea typeface="Chocolate Covered Raindrops" pitchFamily="2" charset="0"/>
                <a:cs typeface="Times New Roman" pitchFamily="18" charset="0"/>
              </a:rPr>
              <a:t>mfprada</a:t>
            </a:r>
            <a:r>
              <a:rPr lang="es-ES_tradnl" sz="1050" b="1" dirty="0">
                <a:solidFill>
                  <a:srgbClr val="00B0F0"/>
                </a:solidFill>
                <a:latin typeface="Calibri"/>
                <a:ea typeface="Chocolate Covered Raindrops" pitchFamily="2" charset="0"/>
                <a:cs typeface="Times New Roman" pitchFamily="18" charset="0"/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_tradnl" sz="1050" b="1" dirty="0">
                <a:solidFill>
                  <a:srgbClr val="00B0F0"/>
                </a:solidFill>
                <a:latin typeface="Calibri"/>
                <a:ea typeface="+mn-ea"/>
                <a:cs typeface="Times New Roman" pitchFamily="18" charset="0"/>
              </a:rPr>
              <a:t>#</a:t>
            </a:r>
            <a:r>
              <a:rPr lang="es-ES_tradnl" sz="1050" b="1" dirty="0" err="1">
                <a:solidFill>
                  <a:srgbClr val="00B0F0"/>
                </a:solidFill>
                <a:latin typeface="Calibri"/>
                <a:ea typeface="+mn-ea"/>
                <a:cs typeface="Times New Roman" pitchFamily="18" charset="0"/>
              </a:rPr>
              <a:t>VaccinesWork</a:t>
            </a:r>
            <a:endParaRPr lang="es-ES_tradnl" sz="1050" b="1" dirty="0">
              <a:solidFill>
                <a:srgbClr val="00B0F0"/>
              </a:solidFill>
              <a:latin typeface="Calibri"/>
              <a:ea typeface="+mn-ea"/>
              <a:cs typeface="Times New Roman" pitchFamily="18" charset="0"/>
            </a:endParaRPr>
          </a:p>
        </p:txBody>
      </p:sp>
      <p:pic>
        <p:nvPicPr>
          <p:cNvPr id="9" name="9 Imagen" descr="Sin título.pn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69687" b="56088"/>
          <a:stretch>
            <a:fillRect/>
          </a:stretch>
        </p:blipFill>
        <p:spPr bwMode="auto">
          <a:xfrm>
            <a:off x="7568928" y="6309320"/>
            <a:ext cx="571905" cy="4766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10 Rectángulo"/>
          <p:cNvSpPr/>
          <p:nvPr/>
        </p:nvSpPr>
        <p:spPr>
          <a:xfrm>
            <a:off x="1579104" y="1026602"/>
            <a:ext cx="315935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sz="1800" dirty="0">
                <a:solidFill>
                  <a:srgbClr val="00B0F0"/>
                </a:solidFill>
                <a:latin typeface="Calibri"/>
                <a:ea typeface="+mn-ea"/>
                <a:cs typeface="+mn-cs"/>
              </a:rPr>
              <a:t>High confidence in vaccination </a:t>
            </a:r>
            <a:r>
              <a:rPr lang="en-US" sz="1800" dirty="0" err="1">
                <a:solidFill>
                  <a:srgbClr val="00B0F0"/>
                </a:solidFill>
                <a:latin typeface="Calibri"/>
                <a:ea typeface="+mn-ea"/>
                <a:cs typeface="+mn-cs"/>
              </a:rPr>
              <a:t>programmes</a:t>
            </a:r>
            <a:r>
              <a:rPr lang="en-US" sz="1800" dirty="0">
                <a:solidFill>
                  <a:srgbClr val="00B0F0"/>
                </a:solidFill>
                <a:latin typeface="Calibri"/>
                <a:ea typeface="+mn-ea"/>
                <a:cs typeface="+mn-cs"/>
              </a:rPr>
              <a:t> is crucial for maintaining high coverage rates, especially at levels that exceed those required for herd immunity </a:t>
            </a:r>
            <a:endParaRPr lang="es-ES" sz="1800" dirty="0">
              <a:solidFill>
                <a:srgbClr val="00B0F0"/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12" name="11 Rectángulo"/>
          <p:cNvSpPr/>
          <p:nvPr/>
        </p:nvSpPr>
        <p:spPr>
          <a:xfrm>
            <a:off x="5710563" y="2708920"/>
            <a:ext cx="4374486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sz="1800" dirty="0">
                <a:solidFill>
                  <a:srgbClr val="F79646">
                    <a:lumMod val="75000"/>
                  </a:srgbClr>
                </a:solidFill>
                <a:latin typeface="Calibri"/>
                <a:ea typeface="+mn-ea"/>
                <a:cs typeface="+mn-cs"/>
              </a:rPr>
              <a:t>Across the European Union (EU), however, vaccine delays and refusals are contributing to declining </a:t>
            </a:r>
            <a:r>
              <a:rPr lang="en-US" sz="1800" dirty="0" err="1">
                <a:solidFill>
                  <a:srgbClr val="F79646">
                    <a:lumMod val="75000"/>
                  </a:srgbClr>
                </a:solidFill>
                <a:latin typeface="Calibri"/>
                <a:ea typeface="+mn-ea"/>
                <a:cs typeface="+mn-cs"/>
              </a:rPr>
              <a:t>immunisation</a:t>
            </a:r>
            <a:r>
              <a:rPr lang="en-US" sz="1800" dirty="0">
                <a:solidFill>
                  <a:srgbClr val="F79646">
                    <a:lumMod val="75000"/>
                  </a:srgbClr>
                </a:solidFill>
                <a:latin typeface="Calibri"/>
                <a:ea typeface="+mn-ea"/>
                <a:cs typeface="+mn-cs"/>
              </a:rPr>
              <a:t> rates in a number of countries and are leading to increases in disease outbreaks </a:t>
            </a:r>
            <a:endParaRPr lang="es-ES" sz="1800" dirty="0">
              <a:solidFill>
                <a:srgbClr val="F79646">
                  <a:lumMod val="75000"/>
                </a:srgbClr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13" name="12 Rectángulo"/>
          <p:cNvSpPr/>
          <p:nvPr/>
        </p:nvSpPr>
        <p:spPr>
          <a:xfrm>
            <a:off x="2956257" y="4725144"/>
            <a:ext cx="6561729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sz="1800" dirty="0">
                <a:solidFill>
                  <a:srgbClr val="C00000"/>
                </a:solidFill>
                <a:latin typeface="Calibri"/>
                <a:ea typeface="+mn-ea"/>
                <a:cs typeface="+mn-cs"/>
              </a:rPr>
              <a:t>Recent measles outbreaks – the highest in the EU for seven years – illustrate the immediate impact of declining coverage on disease outbreaks</a:t>
            </a:r>
            <a:endParaRPr lang="es-ES" sz="1800" dirty="0">
              <a:solidFill>
                <a:srgbClr val="C00000"/>
              </a:solidFill>
              <a:latin typeface="Calibri"/>
              <a:ea typeface="+mn-ea"/>
              <a:cs typeface="+mn-cs"/>
            </a:endParaRPr>
          </a:p>
        </p:txBody>
      </p:sp>
      <p:pic>
        <p:nvPicPr>
          <p:cNvPr id="17" name="Picture 4" descr="Resultado de imagen de graficas icono whatsapp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63969" y="1124744"/>
            <a:ext cx="1265337" cy="1124744"/>
          </a:xfrm>
          <a:prstGeom prst="rect">
            <a:avLst/>
          </a:prstGeom>
          <a:noFill/>
        </p:spPr>
      </p:pic>
      <p:pic>
        <p:nvPicPr>
          <p:cNvPr id="18" name="Picture 12" descr="Resultado de imagen de graficas icono whatsapp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495428" y="2708920"/>
            <a:ext cx="1296144" cy="1152128"/>
          </a:xfrm>
          <a:prstGeom prst="rect">
            <a:avLst/>
          </a:prstGeom>
          <a:noFill/>
        </p:spPr>
      </p:pic>
      <p:pic>
        <p:nvPicPr>
          <p:cNvPr id="19" name="Picture 22" descr="Imagen relacionada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8F8F8"/>
              </a:clrFrom>
              <a:clrTo>
                <a:srgbClr val="F8F8F8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012041" y="4653136"/>
            <a:ext cx="1961456" cy="980728"/>
          </a:xfrm>
          <a:prstGeom prst="rect">
            <a:avLst/>
          </a:prstGeom>
          <a:noFill/>
        </p:spPr>
      </p:pic>
      <p:sp>
        <p:nvSpPr>
          <p:cNvPr id="20" name="19 CuadroTexto"/>
          <p:cNvSpPr txBox="1"/>
          <p:nvPr/>
        </p:nvSpPr>
        <p:spPr>
          <a:xfrm>
            <a:off x="444978" y="4581128"/>
            <a:ext cx="202522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s-ES" sz="1100" dirty="0" err="1">
                <a:solidFill>
                  <a:srgbClr val="00B0F0"/>
                </a:solidFill>
                <a:latin typeface="Calibri"/>
                <a:ea typeface="+mn-ea"/>
                <a:cs typeface="+mn-cs"/>
              </a:rPr>
              <a:t>coverages</a:t>
            </a:r>
            <a:endParaRPr lang="es-ES" sz="1100" dirty="0">
              <a:solidFill>
                <a:srgbClr val="00B0F0"/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21" name="20 CuadroTexto"/>
          <p:cNvSpPr txBox="1"/>
          <p:nvPr/>
        </p:nvSpPr>
        <p:spPr>
          <a:xfrm>
            <a:off x="616428" y="5661248"/>
            <a:ext cx="202522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s-ES" sz="1100" dirty="0" err="1">
                <a:solidFill>
                  <a:srgbClr val="FF0000"/>
                </a:solidFill>
                <a:latin typeface="Calibri"/>
                <a:ea typeface="+mn-ea"/>
                <a:cs typeface="+mn-cs"/>
              </a:rPr>
              <a:t>measles</a:t>
            </a:r>
            <a:endParaRPr lang="es-ES" sz="1100" dirty="0">
              <a:solidFill>
                <a:srgbClr val="FF0000"/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22" name="21 Rectángulo"/>
          <p:cNvSpPr/>
          <p:nvPr/>
        </p:nvSpPr>
        <p:spPr>
          <a:xfrm>
            <a:off x="0" y="6238235"/>
            <a:ext cx="8464869" cy="2000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s-ES" sz="700" dirty="0" err="1">
                <a:solidFill>
                  <a:prstClr val="black"/>
                </a:solidFill>
                <a:latin typeface="Calibri"/>
                <a:ea typeface="+mn-ea"/>
                <a:cs typeface="+mn-cs"/>
              </a:rPr>
              <a:t>European</a:t>
            </a:r>
            <a:r>
              <a:rPr lang="es-ES" sz="700" dirty="0">
                <a:solidFill>
                  <a:prstClr val="black"/>
                </a:solidFill>
                <a:latin typeface="Calibri"/>
                <a:ea typeface="+mn-ea"/>
                <a:cs typeface="+mn-cs"/>
              </a:rPr>
              <a:t> </a:t>
            </a:r>
            <a:r>
              <a:rPr lang="es-ES" sz="700" dirty="0" err="1">
                <a:solidFill>
                  <a:prstClr val="black"/>
                </a:solidFill>
                <a:latin typeface="Calibri"/>
                <a:ea typeface="+mn-ea"/>
                <a:cs typeface="+mn-cs"/>
              </a:rPr>
              <a:t>Commission</a:t>
            </a:r>
            <a:r>
              <a:rPr lang="es-ES" sz="700" dirty="0">
                <a:solidFill>
                  <a:prstClr val="black"/>
                </a:solidFill>
                <a:latin typeface="Calibri"/>
                <a:ea typeface="+mn-ea"/>
                <a:cs typeface="+mn-cs"/>
              </a:rPr>
              <a:t> </a:t>
            </a:r>
            <a:r>
              <a:rPr lang="es-ES" sz="700" dirty="0" err="1">
                <a:solidFill>
                  <a:prstClr val="black"/>
                </a:solidFill>
                <a:latin typeface="Calibri"/>
                <a:ea typeface="+mn-ea"/>
                <a:cs typeface="+mn-cs"/>
              </a:rPr>
              <a:t>by</a:t>
            </a:r>
            <a:r>
              <a:rPr lang="es-ES" sz="700" dirty="0">
                <a:solidFill>
                  <a:prstClr val="black"/>
                </a:solidFill>
                <a:latin typeface="Calibri"/>
                <a:ea typeface="+mn-ea"/>
                <a:cs typeface="+mn-cs"/>
              </a:rPr>
              <a:t> Prof. Heidi </a:t>
            </a:r>
            <a:r>
              <a:rPr lang="es-ES" sz="700" dirty="0" err="1">
                <a:solidFill>
                  <a:prstClr val="black"/>
                </a:solidFill>
                <a:latin typeface="Calibri"/>
                <a:ea typeface="+mn-ea"/>
                <a:cs typeface="+mn-cs"/>
              </a:rPr>
              <a:t>Larson</a:t>
            </a:r>
            <a:r>
              <a:rPr lang="es-ES" sz="700" dirty="0">
                <a:solidFill>
                  <a:prstClr val="black"/>
                </a:solidFill>
                <a:latin typeface="Calibri"/>
                <a:ea typeface="+mn-ea"/>
                <a:cs typeface="+mn-cs"/>
              </a:rPr>
              <a:t>, Dr. Alexandre de </a:t>
            </a:r>
            <a:r>
              <a:rPr lang="es-ES" sz="700" dirty="0" err="1">
                <a:solidFill>
                  <a:prstClr val="black"/>
                </a:solidFill>
                <a:latin typeface="Calibri"/>
                <a:ea typeface="+mn-ea"/>
                <a:cs typeface="+mn-cs"/>
              </a:rPr>
              <a:t>Figueiredo</a:t>
            </a:r>
            <a:r>
              <a:rPr lang="es-ES" sz="700" dirty="0">
                <a:solidFill>
                  <a:prstClr val="black"/>
                </a:solidFill>
                <a:latin typeface="Calibri"/>
                <a:ea typeface="+mn-ea"/>
                <a:cs typeface="+mn-cs"/>
              </a:rPr>
              <a:t>, Emilie </a:t>
            </a:r>
            <a:r>
              <a:rPr lang="es-ES" sz="700" dirty="0" err="1">
                <a:solidFill>
                  <a:prstClr val="black"/>
                </a:solidFill>
                <a:latin typeface="Calibri"/>
                <a:ea typeface="+mn-ea"/>
                <a:cs typeface="+mn-cs"/>
              </a:rPr>
              <a:t>Karafllakis</a:t>
            </a:r>
            <a:r>
              <a:rPr lang="es-ES" sz="700" dirty="0">
                <a:solidFill>
                  <a:prstClr val="black"/>
                </a:solidFill>
                <a:latin typeface="Calibri"/>
                <a:ea typeface="+mn-ea"/>
                <a:cs typeface="+mn-cs"/>
              </a:rPr>
              <a:t> and </a:t>
            </a:r>
            <a:r>
              <a:rPr lang="es-ES" sz="700" dirty="0" err="1">
                <a:solidFill>
                  <a:prstClr val="black"/>
                </a:solidFill>
                <a:latin typeface="Calibri"/>
                <a:ea typeface="+mn-ea"/>
                <a:cs typeface="+mn-cs"/>
              </a:rPr>
              <a:t>Mahesh</a:t>
            </a:r>
            <a:r>
              <a:rPr lang="es-ES" sz="700" dirty="0">
                <a:solidFill>
                  <a:prstClr val="black"/>
                </a:solidFill>
                <a:latin typeface="Calibri"/>
                <a:ea typeface="+mn-ea"/>
                <a:cs typeface="+mn-cs"/>
              </a:rPr>
              <a:t> </a:t>
            </a:r>
            <a:r>
              <a:rPr lang="es-ES" sz="700" dirty="0" err="1">
                <a:solidFill>
                  <a:prstClr val="black"/>
                </a:solidFill>
                <a:latin typeface="Calibri"/>
                <a:ea typeface="+mn-ea"/>
                <a:cs typeface="+mn-cs"/>
              </a:rPr>
              <a:t>Rawal</a:t>
            </a:r>
            <a:r>
              <a:rPr lang="es-ES" sz="700" dirty="0">
                <a:solidFill>
                  <a:prstClr val="black"/>
                </a:solidFill>
                <a:latin typeface="Calibri"/>
                <a:ea typeface="+mn-ea"/>
                <a:cs typeface="+mn-cs"/>
              </a:rPr>
              <a:t>. </a:t>
            </a:r>
            <a:r>
              <a:rPr lang="en-US" sz="700" dirty="0">
                <a:solidFill>
                  <a:prstClr val="black"/>
                </a:solidFill>
                <a:latin typeface="Calibri"/>
                <a:ea typeface="+mn-ea"/>
                <a:cs typeface="+mn-cs"/>
              </a:rPr>
              <a:t>STATE OF VACCINE CONFIDENCE IN THE EU 2018</a:t>
            </a:r>
            <a:endParaRPr lang="es-ES" sz="700" dirty="0">
              <a:solidFill>
                <a:prstClr val="black"/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23" name="1 Rectángulo"/>
          <p:cNvSpPr/>
          <p:nvPr/>
        </p:nvSpPr>
        <p:spPr>
          <a:xfrm>
            <a:off x="0" y="0"/>
            <a:ext cx="8869914" cy="83671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ru-RU" sz="3200" dirty="0">
                <a:solidFill>
                  <a:prstClr val="white"/>
                </a:solidFill>
              </a:rPr>
              <a:t>От безопасности вакцин до недоверия к вакцинам</a:t>
            </a:r>
            <a:endParaRPr lang="es-ES" sz="3200" dirty="0">
              <a:solidFill>
                <a:prstClr val="white"/>
              </a:solidFill>
            </a:endParaRPr>
          </a:p>
        </p:txBody>
      </p:sp>
      <p:sp>
        <p:nvSpPr>
          <p:cNvPr id="24" name="2 Rectángulo"/>
          <p:cNvSpPr/>
          <p:nvPr/>
        </p:nvSpPr>
        <p:spPr>
          <a:xfrm>
            <a:off x="4009374" y="332728"/>
            <a:ext cx="4819464" cy="507831"/>
          </a:xfrm>
          <a:prstGeom prst="rect">
            <a:avLst/>
          </a:prstGeom>
          <a:solidFill>
            <a:srgbClr val="31859C"/>
          </a:solidFill>
        </p:spPr>
        <p:txBody>
          <a:bodyPr wrap="square">
            <a:spAutoFit/>
          </a:bodyPr>
          <a:lstStyle/>
          <a:p>
            <a:pPr algn="r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ru-RU" sz="900" b="1" dirty="0">
                <a:solidFill>
                  <a:prstClr val="white"/>
                </a:solidFill>
                <a:latin typeface="Calibri"/>
                <a:ea typeface="+mn-ea"/>
                <a:cs typeface="+mn-cs"/>
              </a:rPr>
              <a:t>Учебный курс по вакцинам и безопасности вакцин</a:t>
            </a:r>
            <a:endParaRPr lang="en-US" sz="900" b="1" dirty="0">
              <a:solidFill>
                <a:prstClr val="white"/>
              </a:solidFill>
              <a:latin typeface="Calibri"/>
              <a:ea typeface="+mn-ea"/>
              <a:cs typeface="+mn-cs"/>
            </a:endParaRPr>
          </a:p>
          <a:p>
            <a:pPr algn="r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ru-RU" sz="900" b="1" dirty="0">
                <a:solidFill>
                  <a:prstClr val="white"/>
                </a:solidFill>
                <a:latin typeface="Calibri"/>
                <a:ea typeface="+mn-ea"/>
                <a:cs typeface="+mn-cs"/>
              </a:rPr>
              <a:t>Сантьяго-де-Компостела, Испания</a:t>
            </a:r>
            <a:endParaRPr lang="es-ES" sz="900" b="1" dirty="0">
              <a:solidFill>
                <a:prstClr val="white"/>
              </a:solidFill>
              <a:latin typeface="Calibri"/>
              <a:ea typeface="+mn-ea"/>
              <a:cs typeface="+mn-cs"/>
            </a:endParaRPr>
          </a:p>
          <a:p>
            <a:pPr algn="r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s-ES" sz="900" b="1" dirty="0">
                <a:solidFill>
                  <a:prstClr val="white"/>
                </a:solidFill>
                <a:latin typeface="Calibri"/>
                <a:ea typeface="+mn-ea"/>
                <a:cs typeface="+mn-cs"/>
              </a:rPr>
              <a:t>16-18 </a:t>
            </a:r>
            <a:r>
              <a:rPr lang="ru-RU" sz="900" b="1" dirty="0">
                <a:solidFill>
                  <a:prstClr val="white"/>
                </a:solidFill>
                <a:latin typeface="Calibri"/>
                <a:ea typeface="+mn-ea"/>
                <a:cs typeface="+mn-cs"/>
              </a:rPr>
              <a:t>декабря</a:t>
            </a:r>
            <a:r>
              <a:rPr lang="es-ES" sz="900" b="1" dirty="0">
                <a:solidFill>
                  <a:prstClr val="white"/>
                </a:solidFill>
                <a:latin typeface="Calibri"/>
                <a:ea typeface="+mn-ea"/>
                <a:cs typeface="+mn-cs"/>
              </a:rPr>
              <a:t> 2019</a:t>
            </a:r>
            <a:r>
              <a:rPr lang="ru-RU" sz="900" b="1" dirty="0">
                <a:solidFill>
                  <a:prstClr val="white"/>
                </a:solidFill>
                <a:latin typeface="Calibri"/>
                <a:ea typeface="+mn-ea"/>
                <a:cs typeface="+mn-cs"/>
              </a:rPr>
              <a:t> г.</a:t>
            </a:r>
            <a:r>
              <a:rPr lang="es-ES" sz="900" b="1" dirty="0">
                <a:solidFill>
                  <a:prstClr val="white"/>
                </a:solidFill>
                <a:latin typeface="Calibri"/>
                <a:ea typeface="+mn-ea"/>
                <a:cs typeface="+mn-cs"/>
              </a:rPr>
              <a:t> 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1579104" y="950730"/>
            <a:ext cx="3247196" cy="2308324"/>
          </a:xfrm>
          <a:prstGeom prst="rect">
            <a:avLst/>
          </a:prstGeom>
          <a:solidFill>
            <a:srgbClr val="FAFBFC"/>
          </a:solidFill>
        </p:spPr>
        <p:txBody>
          <a:bodyPr wrap="square" rtlCol="0">
            <a:spAutoFit/>
          </a:bodyPr>
          <a:lstStyle/>
          <a:p>
            <a:pPr algn="just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ru-RU" sz="1600" b="1" dirty="0">
                <a:solidFill>
                  <a:srgbClr val="1F497D"/>
                </a:solidFill>
                <a:latin typeface="Calibri"/>
                <a:ea typeface="+mn-ea"/>
                <a:cs typeface="+mn-cs"/>
              </a:rPr>
              <a:t>Для поддержания высоких уровней охвата вакцинацией, особенно тех, которые превышают необходимый уровень для формирования коллективного иммунитета, необходим высокий уровень доверия к программам вакцинации</a:t>
            </a:r>
            <a:endParaRPr lang="ru-RU" sz="1400" b="1" dirty="0">
              <a:solidFill>
                <a:srgbClr val="1F497D"/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5794168" y="2576607"/>
            <a:ext cx="4290881" cy="1569660"/>
          </a:xfrm>
          <a:prstGeom prst="rect">
            <a:avLst/>
          </a:prstGeom>
          <a:solidFill>
            <a:srgbClr val="FAFBFC"/>
          </a:solidFill>
        </p:spPr>
        <p:txBody>
          <a:bodyPr wrap="square" rtlCol="0">
            <a:spAutoFit/>
          </a:bodyPr>
          <a:lstStyle/>
          <a:p>
            <a:pPr algn="just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ru-RU" sz="1600" b="1" dirty="0">
                <a:solidFill>
                  <a:srgbClr val="F79646">
                    <a:lumMod val="75000"/>
                  </a:srgbClr>
                </a:solidFill>
                <a:latin typeface="Calibri"/>
                <a:ea typeface="+mn-ea"/>
                <a:cs typeface="+mn-cs"/>
              </a:rPr>
              <a:t>Однако по всему Европейскому Союзу (ЕС) задержки с проведением вакцинации и отказы от нее приводят к снижению уровней охвата прививками в ряде стран, что, в свою очередь, приводит к повышению частоты вспышек заболеваний</a:t>
            </a:r>
            <a:endParaRPr lang="ru-RU" sz="1400" b="1" dirty="0">
              <a:solidFill>
                <a:srgbClr val="F79646">
                  <a:lumMod val="75000"/>
                </a:srgbClr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2998546" y="4758586"/>
            <a:ext cx="6519440" cy="830997"/>
          </a:xfrm>
          <a:prstGeom prst="rect">
            <a:avLst/>
          </a:prstGeom>
          <a:solidFill>
            <a:srgbClr val="FAFBFC"/>
          </a:solidFill>
        </p:spPr>
        <p:txBody>
          <a:bodyPr wrap="square" rtlCol="0">
            <a:spAutoFit/>
          </a:bodyPr>
          <a:lstStyle/>
          <a:p>
            <a:pPr algn="just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ru-RU" sz="1600" b="1" dirty="0">
                <a:solidFill>
                  <a:srgbClr val="C00000"/>
                </a:solidFill>
                <a:latin typeface="Calibri"/>
                <a:ea typeface="+mn-ea"/>
                <a:cs typeface="+mn-cs"/>
              </a:rPr>
              <a:t>Недавние вспышки кори – самые крупные в ЕС за последние семь лет – проиллюстрировали незамедлительные последствия снижения уровней охвата вакцинацией</a:t>
            </a:r>
            <a:endParaRPr lang="ru-RU" sz="1400" b="1" dirty="0">
              <a:solidFill>
                <a:srgbClr val="C00000"/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135090" y="4473604"/>
            <a:ext cx="1691757" cy="338554"/>
          </a:xfrm>
          <a:prstGeom prst="rect">
            <a:avLst/>
          </a:prstGeom>
          <a:solidFill>
            <a:srgbClr val="FAFBFC"/>
          </a:solidFill>
        </p:spPr>
        <p:txBody>
          <a:bodyPr wrap="square" rtlCol="0">
            <a:spAutoFit/>
          </a:bodyPr>
          <a:lstStyle/>
          <a:p>
            <a:pPr algn="just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ru-RU" sz="1600" b="1" dirty="0">
                <a:solidFill>
                  <a:srgbClr val="1F497D"/>
                </a:solidFill>
                <a:latin typeface="Calibri"/>
                <a:ea typeface="+mn-ea"/>
                <a:cs typeface="+mn-cs"/>
              </a:rPr>
              <a:t>Уровни охвата</a:t>
            </a:r>
            <a:endParaRPr lang="ru-RU" sz="1400" b="1" dirty="0">
              <a:solidFill>
                <a:srgbClr val="1F497D"/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616428" y="5686493"/>
            <a:ext cx="1691757" cy="338554"/>
          </a:xfrm>
          <a:prstGeom prst="rect">
            <a:avLst/>
          </a:prstGeom>
          <a:solidFill>
            <a:srgbClr val="FAFBFC"/>
          </a:solidFill>
        </p:spPr>
        <p:txBody>
          <a:bodyPr wrap="square" rtlCol="0">
            <a:spAutoFit/>
          </a:bodyPr>
          <a:lstStyle/>
          <a:p>
            <a:pPr algn="just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ru-RU" sz="1600" b="1" dirty="0">
                <a:solidFill>
                  <a:srgbClr val="C00000"/>
                </a:solidFill>
                <a:latin typeface="Calibri"/>
                <a:ea typeface="+mn-ea"/>
                <a:cs typeface="+mn-cs"/>
              </a:rPr>
              <a:t>Корь</a:t>
            </a:r>
            <a:endParaRPr lang="ru-RU" sz="1400" b="1" dirty="0">
              <a:solidFill>
                <a:srgbClr val="C00000"/>
              </a:solidFill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5503342"/>
      </p:ext>
    </p:extLst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Rectángulo"/>
          <p:cNvSpPr/>
          <p:nvPr/>
        </p:nvSpPr>
        <p:spPr>
          <a:xfrm>
            <a:off x="0" y="0"/>
            <a:ext cx="10287000" cy="83671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s-ES" sz="3200" dirty="0" err="1">
                <a:solidFill>
                  <a:prstClr val="white"/>
                </a:solidFill>
              </a:rPr>
              <a:t>From</a:t>
            </a:r>
            <a:r>
              <a:rPr lang="es-ES" sz="3200" dirty="0">
                <a:solidFill>
                  <a:prstClr val="white"/>
                </a:solidFill>
              </a:rPr>
              <a:t> </a:t>
            </a:r>
            <a:r>
              <a:rPr lang="es-ES" sz="3200" dirty="0" err="1">
                <a:solidFill>
                  <a:prstClr val="white"/>
                </a:solidFill>
              </a:rPr>
              <a:t>vaccine</a:t>
            </a:r>
            <a:r>
              <a:rPr lang="es-ES" sz="3200" dirty="0">
                <a:solidFill>
                  <a:prstClr val="white"/>
                </a:solidFill>
              </a:rPr>
              <a:t> safety </a:t>
            </a:r>
            <a:r>
              <a:rPr lang="es-ES" sz="3200" dirty="0" err="1">
                <a:solidFill>
                  <a:prstClr val="white"/>
                </a:solidFill>
              </a:rPr>
              <a:t>to</a:t>
            </a:r>
            <a:r>
              <a:rPr lang="es-ES" sz="3200" dirty="0">
                <a:solidFill>
                  <a:prstClr val="white"/>
                </a:solidFill>
              </a:rPr>
              <a:t> </a:t>
            </a:r>
            <a:r>
              <a:rPr lang="es-ES" sz="3200" dirty="0" err="1">
                <a:solidFill>
                  <a:prstClr val="white"/>
                </a:solidFill>
              </a:rPr>
              <a:t>vaccine</a:t>
            </a:r>
            <a:r>
              <a:rPr lang="es-ES" sz="3200" dirty="0">
                <a:solidFill>
                  <a:prstClr val="white"/>
                </a:solidFill>
              </a:rPr>
              <a:t> </a:t>
            </a:r>
            <a:r>
              <a:rPr lang="es-ES" sz="3200" dirty="0" err="1">
                <a:solidFill>
                  <a:prstClr val="white"/>
                </a:solidFill>
              </a:rPr>
              <a:t>hesitancy</a:t>
            </a:r>
            <a:endParaRPr lang="es-ES" sz="3200" dirty="0">
              <a:solidFill>
                <a:prstClr val="white"/>
              </a:solidFill>
            </a:endParaRP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es-ES" sz="3200" dirty="0">
              <a:solidFill>
                <a:prstClr val="white"/>
              </a:solidFill>
            </a:endParaRPr>
          </a:p>
        </p:txBody>
      </p:sp>
      <p:sp>
        <p:nvSpPr>
          <p:cNvPr id="3" name="2 Rectángulo"/>
          <p:cNvSpPr/>
          <p:nvPr/>
        </p:nvSpPr>
        <p:spPr>
          <a:xfrm>
            <a:off x="4050450" y="332728"/>
            <a:ext cx="4819464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sz="900" b="1" dirty="0">
                <a:solidFill>
                  <a:prstClr val="white"/>
                </a:solidFill>
                <a:latin typeface="Calibri"/>
                <a:ea typeface="+mn-ea"/>
                <a:cs typeface="+mn-cs"/>
              </a:rPr>
              <a:t>Training Course on Vaccines &amp; Vaccine Safety </a:t>
            </a:r>
          </a:p>
          <a:p>
            <a:pPr algn="r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s-ES" sz="900" b="1" dirty="0">
                <a:solidFill>
                  <a:prstClr val="white"/>
                </a:solidFill>
                <a:latin typeface="Calibri"/>
                <a:ea typeface="+mn-ea"/>
                <a:cs typeface="+mn-cs"/>
              </a:rPr>
              <a:t>Santiago de Compostela, </a:t>
            </a:r>
            <a:r>
              <a:rPr lang="es-ES" sz="900" b="1" dirty="0" err="1">
                <a:solidFill>
                  <a:prstClr val="white"/>
                </a:solidFill>
                <a:latin typeface="Calibri"/>
                <a:ea typeface="+mn-ea"/>
                <a:cs typeface="+mn-cs"/>
              </a:rPr>
              <a:t>Spain</a:t>
            </a:r>
            <a:r>
              <a:rPr lang="es-ES" sz="900" b="1" dirty="0">
                <a:solidFill>
                  <a:prstClr val="white"/>
                </a:solidFill>
                <a:latin typeface="Calibri"/>
                <a:ea typeface="+mn-ea"/>
                <a:cs typeface="+mn-cs"/>
              </a:rPr>
              <a:t> </a:t>
            </a:r>
          </a:p>
          <a:p>
            <a:pPr algn="r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s-ES" sz="900" b="1" dirty="0">
                <a:solidFill>
                  <a:prstClr val="white"/>
                </a:solidFill>
                <a:latin typeface="Calibri"/>
                <a:ea typeface="+mn-ea"/>
                <a:cs typeface="+mn-cs"/>
              </a:rPr>
              <a:t>16-18 </a:t>
            </a:r>
            <a:r>
              <a:rPr lang="es-ES" sz="900" b="1" dirty="0" err="1">
                <a:solidFill>
                  <a:prstClr val="white"/>
                </a:solidFill>
                <a:latin typeface="Calibri"/>
                <a:ea typeface="+mn-ea"/>
                <a:cs typeface="+mn-cs"/>
              </a:rPr>
              <a:t>December</a:t>
            </a:r>
            <a:r>
              <a:rPr lang="es-ES" sz="900" b="1" dirty="0">
                <a:solidFill>
                  <a:prstClr val="white"/>
                </a:solidFill>
                <a:latin typeface="Calibri"/>
                <a:ea typeface="+mn-ea"/>
                <a:cs typeface="+mn-cs"/>
              </a:rPr>
              <a:t> 2019 </a:t>
            </a: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 l="52956" t="17934" r="32869" b="65266"/>
          <a:stretch>
            <a:fillRect/>
          </a:stretch>
        </p:blipFill>
        <p:spPr bwMode="auto">
          <a:xfrm>
            <a:off x="8869914" y="0"/>
            <a:ext cx="1417086" cy="8397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CuadroTexto"/>
          <p:cNvSpPr txBox="1"/>
          <p:nvPr/>
        </p:nvSpPr>
        <p:spPr>
          <a:xfrm>
            <a:off x="0" y="6424044"/>
            <a:ext cx="10287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s-ES" sz="1200" b="1" dirty="0">
                <a:solidFill>
                  <a:srgbClr val="4BACC6">
                    <a:lumMod val="75000"/>
                  </a:srgbClr>
                </a:solidFill>
                <a:latin typeface="Calibri"/>
                <a:ea typeface="+mn-ea"/>
                <a:cs typeface="+mn-cs"/>
              </a:rPr>
              <a:t>Dra. María Fernández Prada</a:t>
            </a:r>
          </a:p>
          <a:p>
            <a:pPr algn="r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s-ES" sz="1200" b="1" dirty="0">
                <a:solidFill>
                  <a:srgbClr val="4BACC6">
                    <a:lumMod val="75000"/>
                  </a:srgbClr>
                </a:solidFill>
                <a:latin typeface="Calibri"/>
                <a:ea typeface="+mn-ea"/>
                <a:cs typeface="+mn-cs"/>
              </a:rPr>
              <a:t>Hospital Vital Álvarez </a:t>
            </a:r>
            <a:r>
              <a:rPr lang="es-ES" sz="1200" b="1" dirty="0" err="1">
                <a:solidFill>
                  <a:srgbClr val="4BACC6">
                    <a:lumMod val="75000"/>
                  </a:srgbClr>
                </a:solidFill>
                <a:latin typeface="Calibri"/>
                <a:ea typeface="+mn-ea"/>
                <a:cs typeface="+mn-cs"/>
              </a:rPr>
              <a:t>Buylla</a:t>
            </a:r>
            <a:endParaRPr lang="es-ES" sz="1200" b="1" dirty="0">
              <a:solidFill>
                <a:srgbClr val="4BACC6">
                  <a:lumMod val="75000"/>
                </a:srgbClr>
              </a:solidFill>
              <a:latin typeface="Calibri"/>
              <a:ea typeface="+mn-ea"/>
              <a:cs typeface="+mn-cs"/>
            </a:endParaRPr>
          </a:p>
        </p:txBody>
      </p:sp>
      <p:cxnSp>
        <p:nvCxnSpPr>
          <p:cNvPr id="6" name="5 Conector recto"/>
          <p:cNvCxnSpPr/>
          <p:nvPr/>
        </p:nvCxnSpPr>
        <p:spPr>
          <a:xfrm>
            <a:off x="0" y="6453336"/>
            <a:ext cx="10287000" cy="0"/>
          </a:xfrm>
          <a:prstGeom prst="line">
            <a:avLst/>
          </a:prstGeom>
          <a:ln w="19050">
            <a:solidFill>
              <a:schemeClr val="accent5">
                <a:lumMod val="7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Picture 6" descr="Resultado de imagen de twitter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74061" y="6525344"/>
            <a:ext cx="271463" cy="241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7 Rectángulo"/>
          <p:cNvSpPr/>
          <p:nvPr/>
        </p:nvSpPr>
        <p:spPr>
          <a:xfrm>
            <a:off x="0" y="6453336"/>
            <a:ext cx="1043876" cy="4154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_tradnl" sz="1050" b="1" dirty="0">
                <a:solidFill>
                  <a:srgbClr val="00B0F0"/>
                </a:solidFill>
                <a:latin typeface="Calibri"/>
                <a:ea typeface="Chocolate Covered Raindrops" pitchFamily="2" charset="0"/>
                <a:cs typeface="Times New Roman" pitchFamily="18" charset="0"/>
              </a:rPr>
              <a:t>@</a:t>
            </a:r>
            <a:r>
              <a:rPr lang="es-ES_tradnl" sz="1050" b="1" dirty="0" err="1">
                <a:solidFill>
                  <a:srgbClr val="00B0F0"/>
                </a:solidFill>
                <a:latin typeface="Calibri"/>
                <a:ea typeface="Chocolate Covered Raindrops" pitchFamily="2" charset="0"/>
                <a:cs typeface="Times New Roman" pitchFamily="18" charset="0"/>
              </a:rPr>
              <a:t>mfprada</a:t>
            </a:r>
            <a:r>
              <a:rPr lang="es-ES_tradnl" sz="1050" b="1" dirty="0">
                <a:solidFill>
                  <a:srgbClr val="00B0F0"/>
                </a:solidFill>
                <a:latin typeface="Calibri"/>
                <a:ea typeface="Chocolate Covered Raindrops" pitchFamily="2" charset="0"/>
                <a:cs typeface="Times New Roman" pitchFamily="18" charset="0"/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_tradnl" sz="1050" b="1" dirty="0">
                <a:solidFill>
                  <a:srgbClr val="00B0F0"/>
                </a:solidFill>
                <a:latin typeface="Calibri"/>
                <a:ea typeface="+mn-ea"/>
                <a:cs typeface="Times New Roman" pitchFamily="18" charset="0"/>
              </a:rPr>
              <a:t>#</a:t>
            </a:r>
            <a:r>
              <a:rPr lang="es-ES_tradnl" sz="1050" b="1" dirty="0" err="1">
                <a:solidFill>
                  <a:srgbClr val="00B0F0"/>
                </a:solidFill>
                <a:latin typeface="Calibri"/>
                <a:ea typeface="+mn-ea"/>
                <a:cs typeface="Times New Roman" pitchFamily="18" charset="0"/>
              </a:rPr>
              <a:t>VaccinesWork</a:t>
            </a:r>
            <a:endParaRPr lang="es-ES_tradnl" sz="1050" b="1" dirty="0">
              <a:solidFill>
                <a:srgbClr val="00B0F0"/>
              </a:solidFill>
              <a:latin typeface="Calibri"/>
              <a:ea typeface="+mn-ea"/>
              <a:cs typeface="Times New Roman" pitchFamily="18" charset="0"/>
            </a:endParaRPr>
          </a:p>
        </p:txBody>
      </p:sp>
      <p:pic>
        <p:nvPicPr>
          <p:cNvPr id="9" name="9 Imagen" descr="Sin título.pn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69687" b="56088"/>
          <a:stretch>
            <a:fillRect/>
          </a:stretch>
        </p:blipFill>
        <p:spPr bwMode="auto">
          <a:xfrm>
            <a:off x="7568928" y="6309320"/>
            <a:ext cx="571905" cy="4766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" name="21 Rectángulo"/>
          <p:cNvSpPr/>
          <p:nvPr/>
        </p:nvSpPr>
        <p:spPr>
          <a:xfrm>
            <a:off x="0" y="908756"/>
            <a:ext cx="10287000" cy="369332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ru-RU" sz="1800" b="1" dirty="0">
                <a:solidFill>
                  <a:srgbClr val="F79646">
                    <a:lumMod val="50000"/>
                  </a:srgbClr>
                </a:solidFill>
                <a:latin typeface="Calibri"/>
                <a:ea typeface="+mn-ea"/>
                <a:cs typeface="+mn-cs"/>
              </a:rPr>
              <a:t>ЭВОЛЮЦИЯ ПРОГРАММЫ ИММУНИЗАЦИИ И НАГЛЯДНОЕ ПРЕДСТАВЛЕНИЕ БЕЗОПАСНОСТИ ВАКЦИН</a:t>
            </a:r>
            <a:endParaRPr lang="es-ES" sz="1800" b="1" dirty="0">
              <a:solidFill>
                <a:srgbClr val="F79646">
                  <a:lumMod val="50000"/>
                </a:srgbClr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23" name="22 Rectángulo"/>
          <p:cNvSpPr/>
          <p:nvPr/>
        </p:nvSpPr>
        <p:spPr>
          <a:xfrm>
            <a:off x="0" y="6218473"/>
            <a:ext cx="10287000" cy="2000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s-ES" sz="700" dirty="0" err="1">
                <a:solidFill>
                  <a:prstClr val="black"/>
                </a:solidFill>
                <a:latin typeface="Calibri"/>
                <a:ea typeface="+mn-ea"/>
                <a:cs typeface="+mn-cs"/>
              </a:rPr>
              <a:t>Chen</a:t>
            </a:r>
            <a:r>
              <a:rPr lang="es-ES" sz="700" dirty="0">
                <a:solidFill>
                  <a:prstClr val="black"/>
                </a:solidFill>
                <a:latin typeface="Calibri"/>
                <a:ea typeface="+mn-ea"/>
                <a:cs typeface="+mn-cs"/>
              </a:rPr>
              <a:t> R, </a:t>
            </a:r>
            <a:r>
              <a:rPr lang="es-ES" sz="700" dirty="0" err="1">
                <a:solidFill>
                  <a:prstClr val="black"/>
                </a:solidFill>
                <a:latin typeface="Calibri"/>
                <a:ea typeface="+mn-ea"/>
                <a:cs typeface="+mn-cs"/>
              </a:rPr>
              <a:t>Hibbs</a:t>
            </a:r>
            <a:r>
              <a:rPr lang="es-ES" sz="700" dirty="0">
                <a:solidFill>
                  <a:prstClr val="black"/>
                </a:solidFill>
                <a:latin typeface="Calibri"/>
                <a:ea typeface="+mn-ea"/>
                <a:cs typeface="+mn-cs"/>
              </a:rPr>
              <a:t> B. </a:t>
            </a:r>
            <a:r>
              <a:rPr lang="es-ES" sz="700" dirty="0" err="1">
                <a:solidFill>
                  <a:prstClr val="black"/>
                </a:solidFill>
                <a:latin typeface="Calibri"/>
                <a:ea typeface="+mn-ea"/>
                <a:cs typeface="+mn-cs"/>
              </a:rPr>
              <a:t>Vaccine</a:t>
            </a:r>
            <a:r>
              <a:rPr lang="es-ES" sz="700" dirty="0">
                <a:solidFill>
                  <a:prstClr val="black"/>
                </a:solidFill>
                <a:latin typeface="Calibri"/>
                <a:ea typeface="+mn-ea"/>
                <a:cs typeface="+mn-cs"/>
              </a:rPr>
              <a:t> safety: </a:t>
            </a:r>
            <a:r>
              <a:rPr lang="es-ES" sz="700" dirty="0" err="1">
                <a:solidFill>
                  <a:prstClr val="black"/>
                </a:solidFill>
                <a:latin typeface="Calibri"/>
                <a:ea typeface="+mn-ea"/>
                <a:cs typeface="+mn-cs"/>
              </a:rPr>
              <a:t>current</a:t>
            </a:r>
            <a:r>
              <a:rPr lang="es-ES" sz="700" dirty="0">
                <a:solidFill>
                  <a:prstClr val="black"/>
                </a:solidFill>
                <a:latin typeface="Calibri"/>
                <a:ea typeface="+mn-ea"/>
                <a:cs typeface="+mn-cs"/>
              </a:rPr>
              <a:t> </a:t>
            </a:r>
            <a:r>
              <a:rPr lang="es-ES" sz="700" dirty="0" err="1">
                <a:solidFill>
                  <a:prstClr val="black"/>
                </a:solidFill>
                <a:latin typeface="Calibri"/>
                <a:ea typeface="+mn-ea"/>
                <a:cs typeface="+mn-cs"/>
              </a:rPr>
              <a:t>future</a:t>
            </a:r>
            <a:r>
              <a:rPr lang="es-ES" sz="700" dirty="0">
                <a:solidFill>
                  <a:prstClr val="black"/>
                </a:solidFill>
                <a:latin typeface="Calibri"/>
                <a:ea typeface="+mn-ea"/>
                <a:cs typeface="+mn-cs"/>
              </a:rPr>
              <a:t> </a:t>
            </a:r>
            <a:r>
              <a:rPr lang="es-ES" sz="700" dirty="0" err="1">
                <a:solidFill>
                  <a:prstClr val="black"/>
                </a:solidFill>
                <a:latin typeface="Calibri"/>
                <a:ea typeface="+mn-ea"/>
                <a:cs typeface="+mn-cs"/>
              </a:rPr>
              <a:t>challenges</a:t>
            </a:r>
            <a:r>
              <a:rPr lang="es-ES" sz="700" dirty="0">
                <a:solidFill>
                  <a:prstClr val="black"/>
                </a:solidFill>
                <a:latin typeface="Calibri"/>
                <a:ea typeface="+mn-ea"/>
                <a:cs typeface="+mn-cs"/>
              </a:rPr>
              <a:t>. </a:t>
            </a:r>
            <a:r>
              <a:rPr lang="es-ES" sz="700" dirty="0" err="1">
                <a:solidFill>
                  <a:prstClr val="black"/>
                </a:solidFill>
                <a:latin typeface="Calibri"/>
                <a:ea typeface="+mn-ea"/>
                <a:cs typeface="+mn-cs"/>
              </a:rPr>
              <a:t>Pediatric</a:t>
            </a:r>
            <a:r>
              <a:rPr lang="es-ES" sz="700" dirty="0">
                <a:solidFill>
                  <a:prstClr val="black"/>
                </a:solidFill>
                <a:latin typeface="Calibri"/>
                <a:ea typeface="+mn-ea"/>
                <a:cs typeface="+mn-cs"/>
              </a:rPr>
              <a:t> </a:t>
            </a:r>
            <a:r>
              <a:rPr lang="es-ES" sz="700" dirty="0" err="1">
                <a:solidFill>
                  <a:prstClr val="black"/>
                </a:solidFill>
                <a:latin typeface="Calibri"/>
                <a:ea typeface="+mn-ea"/>
                <a:cs typeface="+mn-cs"/>
              </a:rPr>
              <a:t>Annals</a:t>
            </a:r>
            <a:r>
              <a:rPr lang="es-ES" sz="700" dirty="0">
                <a:solidFill>
                  <a:prstClr val="black"/>
                </a:solidFill>
                <a:latin typeface="Calibri"/>
                <a:ea typeface="+mn-ea"/>
                <a:cs typeface="+mn-cs"/>
              </a:rPr>
              <a:t>. 1998;27(7):445-455</a:t>
            </a:r>
          </a:p>
        </p:txBody>
      </p:sp>
      <p:sp>
        <p:nvSpPr>
          <p:cNvPr id="13" name="1 Rectángulo"/>
          <p:cNvSpPr/>
          <p:nvPr/>
        </p:nvSpPr>
        <p:spPr>
          <a:xfrm>
            <a:off x="0" y="0"/>
            <a:ext cx="8869914" cy="83671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ru-RU" sz="3200" dirty="0">
                <a:solidFill>
                  <a:prstClr val="white"/>
                </a:solidFill>
              </a:rPr>
              <a:t>От безопасности вакцин до недоверия к вакцинам</a:t>
            </a:r>
            <a:endParaRPr lang="es-ES" sz="3200" dirty="0">
              <a:solidFill>
                <a:prstClr val="white"/>
              </a:solidFill>
            </a:endParaRPr>
          </a:p>
        </p:txBody>
      </p:sp>
      <p:sp>
        <p:nvSpPr>
          <p:cNvPr id="14" name="2 Rectángulo"/>
          <p:cNvSpPr/>
          <p:nvPr/>
        </p:nvSpPr>
        <p:spPr>
          <a:xfrm>
            <a:off x="4009374" y="332728"/>
            <a:ext cx="4819464" cy="507831"/>
          </a:xfrm>
          <a:prstGeom prst="rect">
            <a:avLst/>
          </a:prstGeom>
          <a:solidFill>
            <a:srgbClr val="31859C"/>
          </a:solidFill>
        </p:spPr>
        <p:txBody>
          <a:bodyPr wrap="square">
            <a:spAutoFit/>
          </a:bodyPr>
          <a:lstStyle/>
          <a:p>
            <a:pPr algn="r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ru-RU" sz="900" b="1" dirty="0">
                <a:solidFill>
                  <a:prstClr val="white"/>
                </a:solidFill>
                <a:latin typeface="Calibri"/>
                <a:ea typeface="+mn-ea"/>
                <a:cs typeface="+mn-cs"/>
              </a:rPr>
              <a:t>Учебный курс по вакцинам и безопасности вакцин</a:t>
            </a:r>
            <a:endParaRPr lang="en-US" sz="900" b="1" dirty="0">
              <a:solidFill>
                <a:prstClr val="white"/>
              </a:solidFill>
              <a:latin typeface="Calibri"/>
              <a:ea typeface="+mn-ea"/>
              <a:cs typeface="+mn-cs"/>
            </a:endParaRPr>
          </a:p>
          <a:p>
            <a:pPr algn="r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ru-RU" sz="900" b="1" dirty="0">
                <a:solidFill>
                  <a:prstClr val="white"/>
                </a:solidFill>
                <a:latin typeface="Calibri"/>
                <a:ea typeface="+mn-ea"/>
                <a:cs typeface="+mn-cs"/>
              </a:rPr>
              <a:t>Сантьяго-де-Компостела, Испания</a:t>
            </a:r>
            <a:endParaRPr lang="es-ES" sz="900" b="1" dirty="0">
              <a:solidFill>
                <a:prstClr val="white"/>
              </a:solidFill>
              <a:latin typeface="Calibri"/>
              <a:ea typeface="+mn-ea"/>
              <a:cs typeface="+mn-cs"/>
            </a:endParaRPr>
          </a:p>
          <a:p>
            <a:pPr algn="r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s-ES" sz="900" b="1" dirty="0">
                <a:solidFill>
                  <a:prstClr val="white"/>
                </a:solidFill>
                <a:latin typeface="Calibri"/>
                <a:ea typeface="+mn-ea"/>
                <a:cs typeface="+mn-cs"/>
              </a:rPr>
              <a:t>16-18 </a:t>
            </a:r>
            <a:r>
              <a:rPr lang="ru-RU" sz="900" b="1" dirty="0">
                <a:solidFill>
                  <a:prstClr val="white"/>
                </a:solidFill>
                <a:latin typeface="Calibri"/>
                <a:ea typeface="+mn-ea"/>
                <a:cs typeface="+mn-cs"/>
              </a:rPr>
              <a:t>декабря</a:t>
            </a:r>
            <a:r>
              <a:rPr lang="es-ES" sz="900" b="1" dirty="0">
                <a:solidFill>
                  <a:prstClr val="white"/>
                </a:solidFill>
                <a:latin typeface="Calibri"/>
                <a:ea typeface="+mn-ea"/>
                <a:cs typeface="+mn-cs"/>
              </a:rPr>
              <a:t> 2019</a:t>
            </a:r>
            <a:r>
              <a:rPr lang="ru-RU" sz="900" b="1" dirty="0">
                <a:solidFill>
                  <a:prstClr val="white"/>
                </a:solidFill>
                <a:latin typeface="Calibri"/>
                <a:ea typeface="+mn-ea"/>
                <a:cs typeface="+mn-cs"/>
              </a:rPr>
              <a:t> г.</a:t>
            </a:r>
            <a:r>
              <a:rPr lang="es-ES" sz="900" b="1" dirty="0">
                <a:solidFill>
                  <a:prstClr val="white"/>
                </a:solidFill>
                <a:latin typeface="Calibri"/>
                <a:ea typeface="+mn-ea"/>
                <a:cs typeface="+mn-cs"/>
              </a:rPr>
              <a:t> </a:t>
            </a:r>
          </a:p>
        </p:txBody>
      </p:sp>
      <p:grpSp>
        <p:nvGrpSpPr>
          <p:cNvPr id="16" name="Группа 2"/>
          <p:cNvGrpSpPr/>
          <p:nvPr/>
        </p:nvGrpSpPr>
        <p:grpSpPr>
          <a:xfrm>
            <a:off x="57" y="1654380"/>
            <a:ext cx="10287001" cy="4510931"/>
            <a:chOff x="274224" y="1233488"/>
            <a:chExt cx="9892126" cy="4510931"/>
          </a:xfrm>
        </p:grpSpPr>
        <p:pic>
          <p:nvPicPr>
            <p:cNvPr id="17" name="Picture 5" descr="http://vaccine-safety-training.org/tl_files/vs/images/01-potential-stages.gif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125" b="2605"/>
            <a:stretch>
              <a:fillRect/>
            </a:stretch>
          </p:blipFill>
          <p:spPr bwMode="auto">
            <a:xfrm>
              <a:off x="966788" y="1341438"/>
              <a:ext cx="8640762" cy="43513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" name="TextBox 4"/>
            <p:cNvSpPr txBox="1">
              <a:spLocks noChangeArrowheads="1"/>
            </p:cNvSpPr>
            <p:nvPr/>
          </p:nvSpPr>
          <p:spPr bwMode="auto">
            <a:xfrm>
              <a:off x="390525" y="1341438"/>
              <a:ext cx="1728788" cy="52387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fontAlgn="auto" hangingPunct="1">
                <a:spcBef>
                  <a:spcPct val="0"/>
                </a:spcBef>
                <a:spcAft>
                  <a:spcPts val="0"/>
                </a:spcAft>
                <a:buFontTx/>
                <a:buNone/>
              </a:pPr>
              <a:r>
                <a:rPr lang="ru-RU" altLang="en-US" sz="1400" b="1" dirty="0">
                  <a:solidFill>
                    <a:prstClr val="black"/>
                  </a:solidFill>
                  <a:latin typeface="Tahoma" panose="020B0604030504040204" pitchFamily="34" charset="0"/>
                </a:rPr>
                <a:t>ЭТАП 1</a:t>
              </a:r>
            </a:p>
            <a:p>
              <a:pPr eaLnBrk="1" fontAlgn="auto" hangingPunct="1">
                <a:spcBef>
                  <a:spcPct val="0"/>
                </a:spcBef>
                <a:spcAft>
                  <a:spcPts val="0"/>
                </a:spcAft>
                <a:buFontTx/>
                <a:buNone/>
              </a:pPr>
              <a:r>
                <a:rPr lang="ru-RU" altLang="en-US" sz="1400" b="1" dirty="0">
                  <a:solidFill>
                    <a:prstClr val="black"/>
                  </a:solidFill>
                  <a:latin typeface="Tahoma" panose="020B0604030504040204" pitchFamily="34" charset="0"/>
                </a:rPr>
                <a:t>До вакцины</a:t>
              </a:r>
              <a:endParaRPr lang="en-US" altLang="en-US" sz="1000" b="1" dirty="0">
                <a:solidFill>
                  <a:prstClr val="black"/>
                </a:solidFill>
                <a:latin typeface="Tahoma" panose="020B0604030504040204" pitchFamily="34" charset="0"/>
              </a:endParaRPr>
            </a:p>
          </p:txBody>
        </p:sp>
        <p:sp>
          <p:nvSpPr>
            <p:cNvPr id="19" name="TextBox 5"/>
            <p:cNvSpPr txBox="1">
              <a:spLocks noChangeArrowheads="1"/>
            </p:cNvSpPr>
            <p:nvPr/>
          </p:nvSpPr>
          <p:spPr bwMode="auto">
            <a:xfrm>
              <a:off x="2190750" y="1341438"/>
              <a:ext cx="1873250" cy="52387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fontAlgn="auto" hangingPunct="1">
                <a:spcBef>
                  <a:spcPct val="0"/>
                </a:spcBef>
                <a:spcAft>
                  <a:spcPts val="0"/>
                </a:spcAft>
                <a:buFontTx/>
                <a:buNone/>
              </a:pPr>
              <a:r>
                <a:rPr lang="ru-RU" altLang="en-US" sz="1400" b="1">
                  <a:solidFill>
                    <a:prstClr val="black"/>
                  </a:solidFill>
                  <a:latin typeface="Tahoma" panose="020B0604030504040204" pitchFamily="34" charset="0"/>
                </a:rPr>
                <a:t>ЭТАП 2</a:t>
              </a:r>
            </a:p>
            <a:p>
              <a:pPr eaLnBrk="1" fontAlgn="auto" hangingPunct="1">
                <a:spcBef>
                  <a:spcPct val="0"/>
                </a:spcBef>
                <a:spcAft>
                  <a:spcPts val="0"/>
                </a:spcAft>
                <a:buFontTx/>
                <a:buNone/>
              </a:pPr>
              <a:r>
                <a:rPr lang="ru-RU" altLang="en-US" sz="1400" b="1">
                  <a:solidFill>
                    <a:prstClr val="black"/>
                  </a:solidFill>
                  <a:latin typeface="Tahoma" panose="020B0604030504040204" pitchFamily="34" charset="0"/>
                </a:rPr>
                <a:t>Рост охвата</a:t>
              </a:r>
              <a:endParaRPr lang="en-US" altLang="en-US" sz="1000" b="1">
                <a:solidFill>
                  <a:prstClr val="black"/>
                </a:solidFill>
                <a:latin typeface="Tahoma" panose="020B0604030504040204" pitchFamily="34" charset="0"/>
              </a:endParaRPr>
            </a:p>
          </p:txBody>
        </p:sp>
        <p:sp>
          <p:nvSpPr>
            <p:cNvPr id="20" name="TextBox 6"/>
            <p:cNvSpPr txBox="1">
              <a:spLocks noChangeArrowheads="1"/>
            </p:cNvSpPr>
            <p:nvPr/>
          </p:nvSpPr>
          <p:spPr bwMode="auto">
            <a:xfrm>
              <a:off x="5224463" y="1341438"/>
              <a:ext cx="1071562" cy="73818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fontAlgn="auto" hangingPunct="1">
                <a:spcBef>
                  <a:spcPct val="0"/>
                </a:spcBef>
                <a:spcAft>
                  <a:spcPts val="0"/>
                </a:spcAft>
                <a:buFontTx/>
                <a:buNone/>
              </a:pPr>
              <a:r>
                <a:rPr lang="ru-RU" altLang="en-US" sz="1400" b="1">
                  <a:solidFill>
                    <a:prstClr val="black"/>
                  </a:solidFill>
                  <a:latin typeface="Tahoma" panose="020B0604030504040204" pitchFamily="34" charset="0"/>
                </a:rPr>
                <a:t>ЭТАП 3</a:t>
              </a:r>
            </a:p>
            <a:p>
              <a:pPr eaLnBrk="1" fontAlgn="auto" hangingPunct="1">
                <a:spcBef>
                  <a:spcPct val="0"/>
                </a:spcBef>
                <a:spcAft>
                  <a:spcPts val="0"/>
                </a:spcAft>
                <a:buFontTx/>
                <a:buNone/>
              </a:pPr>
              <a:r>
                <a:rPr lang="ru-RU" altLang="en-US" sz="1400" b="1">
                  <a:solidFill>
                    <a:prstClr val="black"/>
                  </a:solidFill>
                  <a:latin typeface="Tahoma" panose="020B0604030504040204" pitchFamily="34" charset="0"/>
                </a:rPr>
                <a:t>Утрата </a:t>
              </a:r>
            </a:p>
            <a:p>
              <a:pPr eaLnBrk="1" fontAlgn="auto" hangingPunct="1">
                <a:spcBef>
                  <a:spcPct val="0"/>
                </a:spcBef>
                <a:spcAft>
                  <a:spcPts val="0"/>
                </a:spcAft>
                <a:buFontTx/>
                <a:buNone/>
              </a:pPr>
              <a:r>
                <a:rPr lang="ru-RU" altLang="en-US" sz="1400" b="1">
                  <a:solidFill>
                    <a:prstClr val="black"/>
                  </a:solidFill>
                  <a:latin typeface="Tahoma" panose="020B0604030504040204" pitchFamily="34" charset="0"/>
                </a:rPr>
                <a:t>доверия</a:t>
              </a:r>
              <a:endParaRPr lang="en-US" altLang="en-US" sz="1000" b="1">
                <a:solidFill>
                  <a:prstClr val="black"/>
                </a:solidFill>
                <a:latin typeface="Tahoma" panose="020B0604030504040204" pitchFamily="34" charset="0"/>
              </a:endParaRPr>
            </a:p>
          </p:txBody>
        </p:sp>
        <p:sp>
          <p:nvSpPr>
            <p:cNvPr id="21" name="TextBox 7"/>
            <p:cNvSpPr txBox="1">
              <a:spLocks noChangeArrowheads="1"/>
            </p:cNvSpPr>
            <p:nvPr/>
          </p:nvSpPr>
          <p:spPr bwMode="auto">
            <a:xfrm>
              <a:off x="6296025" y="1350963"/>
              <a:ext cx="1962338" cy="73977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fontAlgn="auto" hangingPunct="1">
                <a:spcBef>
                  <a:spcPct val="0"/>
                </a:spcBef>
                <a:spcAft>
                  <a:spcPts val="0"/>
                </a:spcAft>
                <a:buFontTx/>
                <a:buNone/>
              </a:pPr>
              <a:r>
                <a:rPr lang="ru-RU" altLang="en-US" sz="1400" b="1" dirty="0">
                  <a:solidFill>
                    <a:prstClr val="black"/>
                  </a:solidFill>
                  <a:latin typeface="Tahoma" panose="020B0604030504040204" pitchFamily="34" charset="0"/>
                </a:rPr>
                <a:t>ЭТАП 4</a:t>
              </a:r>
            </a:p>
            <a:p>
              <a:pPr eaLnBrk="1" fontAlgn="auto" hangingPunct="1">
                <a:spcBef>
                  <a:spcPct val="0"/>
                </a:spcBef>
                <a:spcAft>
                  <a:spcPts val="0"/>
                </a:spcAft>
                <a:buFontTx/>
                <a:buNone/>
              </a:pPr>
              <a:r>
                <a:rPr lang="ru-RU" altLang="en-US" sz="1400" b="1" dirty="0">
                  <a:solidFill>
                    <a:prstClr val="black"/>
                  </a:solidFill>
                  <a:latin typeface="Tahoma" panose="020B0604030504040204" pitchFamily="34" charset="0"/>
                </a:rPr>
                <a:t>Восстановление доверия</a:t>
              </a:r>
              <a:endParaRPr lang="en-US" altLang="en-US" sz="1000" b="1" dirty="0">
                <a:solidFill>
                  <a:prstClr val="black"/>
                </a:solidFill>
                <a:latin typeface="Tahoma" panose="020B0604030504040204" pitchFamily="34" charset="0"/>
              </a:endParaRPr>
            </a:p>
          </p:txBody>
        </p:sp>
        <p:sp>
          <p:nvSpPr>
            <p:cNvPr id="24" name="TextBox 8"/>
            <p:cNvSpPr txBox="1">
              <a:spLocks noChangeArrowheads="1"/>
            </p:cNvSpPr>
            <p:nvPr/>
          </p:nvSpPr>
          <p:spPr bwMode="auto">
            <a:xfrm>
              <a:off x="8437563" y="1233488"/>
              <a:ext cx="1728787" cy="73818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fontAlgn="auto" hangingPunct="1">
                <a:spcBef>
                  <a:spcPct val="0"/>
                </a:spcBef>
                <a:spcAft>
                  <a:spcPts val="0"/>
                </a:spcAft>
                <a:buFontTx/>
                <a:buNone/>
              </a:pPr>
              <a:r>
                <a:rPr lang="ru-RU" altLang="en-US" sz="1400" b="1">
                  <a:solidFill>
                    <a:prstClr val="black"/>
                  </a:solidFill>
                  <a:latin typeface="Tahoma" panose="020B0604030504040204" pitchFamily="34" charset="0"/>
                </a:rPr>
                <a:t>ЭТАП 5</a:t>
              </a:r>
            </a:p>
            <a:p>
              <a:pPr eaLnBrk="1" fontAlgn="auto" hangingPunct="1">
                <a:spcBef>
                  <a:spcPct val="0"/>
                </a:spcBef>
                <a:spcAft>
                  <a:spcPts val="0"/>
                </a:spcAft>
                <a:buFontTx/>
                <a:buNone/>
              </a:pPr>
              <a:r>
                <a:rPr lang="ru-RU" altLang="en-US" sz="1400" b="1">
                  <a:solidFill>
                    <a:prstClr val="black"/>
                  </a:solidFill>
                  <a:latin typeface="Tahoma" panose="020B0604030504040204" pitchFamily="34" charset="0"/>
                </a:rPr>
                <a:t>Ликвидация заболевания</a:t>
              </a:r>
              <a:endParaRPr lang="en-US" altLang="en-US" sz="1000" b="1">
                <a:solidFill>
                  <a:prstClr val="black"/>
                </a:solidFill>
                <a:latin typeface="Tahoma" panose="020B0604030504040204" pitchFamily="34" charset="0"/>
              </a:endParaRPr>
            </a:p>
          </p:txBody>
        </p:sp>
        <p:sp>
          <p:nvSpPr>
            <p:cNvPr id="25" name="TextBox 9"/>
            <p:cNvSpPr txBox="1">
              <a:spLocks noChangeArrowheads="1"/>
            </p:cNvSpPr>
            <p:nvPr/>
          </p:nvSpPr>
          <p:spPr bwMode="auto">
            <a:xfrm>
              <a:off x="6872288" y="2363788"/>
              <a:ext cx="1727200" cy="73977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fontAlgn="auto" hangingPunct="1">
                <a:spcBef>
                  <a:spcPct val="0"/>
                </a:spcBef>
                <a:spcAft>
                  <a:spcPts val="0"/>
                </a:spcAft>
                <a:buFontTx/>
                <a:buNone/>
              </a:pPr>
              <a:r>
                <a:rPr lang="ru-RU" altLang="en-US" sz="1400" b="1">
                  <a:solidFill>
                    <a:prstClr val="black"/>
                  </a:solidFill>
                  <a:latin typeface="Tahoma" panose="020B0604030504040204" pitchFamily="34" charset="0"/>
                </a:rPr>
                <a:t>Прекращение использования вакцины</a:t>
              </a:r>
              <a:endParaRPr lang="en-US" altLang="en-US" sz="1000" b="1">
                <a:solidFill>
                  <a:prstClr val="black"/>
                </a:solidFill>
                <a:latin typeface="Tahoma" panose="020B0604030504040204" pitchFamily="34" charset="0"/>
              </a:endParaRPr>
            </a:p>
          </p:txBody>
        </p:sp>
        <p:sp>
          <p:nvSpPr>
            <p:cNvPr id="26" name="TextBox 10"/>
            <p:cNvSpPr txBox="1">
              <a:spLocks noChangeArrowheads="1"/>
            </p:cNvSpPr>
            <p:nvPr/>
          </p:nvSpPr>
          <p:spPr bwMode="auto">
            <a:xfrm>
              <a:off x="7878763" y="4221163"/>
              <a:ext cx="1728787" cy="52387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fontAlgn="auto" hangingPunct="1">
                <a:spcBef>
                  <a:spcPct val="0"/>
                </a:spcBef>
                <a:spcAft>
                  <a:spcPts val="0"/>
                </a:spcAft>
                <a:buFontTx/>
                <a:buNone/>
              </a:pPr>
              <a:r>
                <a:rPr lang="ru-RU" altLang="en-US" sz="1400" b="1">
                  <a:solidFill>
                    <a:prstClr val="black"/>
                  </a:solidFill>
                  <a:latin typeface="Tahoma" panose="020B0604030504040204" pitchFamily="34" charset="0"/>
                </a:rPr>
                <a:t>Ликвидация заболевания</a:t>
              </a:r>
              <a:endParaRPr lang="en-US" altLang="en-US" sz="1000" b="1">
                <a:solidFill>
                  <a:prstClr val="black"/>
                </a:solidFill>
                <a:latin typeface="Tahoma" panose="020B0604030504040204" pitchFamily="34" charset="0"/>
              </a:endParaRPr>
            </a:p>
          </p:txBody>
        </p:sp>
        <p:sp>
          <p:nvSpPr>
            <p:cNvPr id="27" name="TextBox 11"/>
            <p:cNvSpPr txBox="1">
              <a:spLocks noChangeArrowheads="1"/>
            </p:cNvSpPr>
            <p:nvPr/>
          </p:nvSpPr>
          <p:spPr bwMode="auto">
            <a:xfrm>
              <a:off x="5149850" y="3195638"/>
              <a:ext cx="1728788" cy="30797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fontAlgn="auto" hangingPunct="1">
                <a:spcBef>
                  <a:spcPct val="0"/>
                </a:spcBef>
                <a:spcAft>
                  <a:spcPts val="0"/>
                </a:spcAft>
                <a:buFontTx/>
                <a:buNone/>
              </a:pPr>
              <a:r>
                <a:rPr lang="ru-RU" altLang="en-US" sz="1400" b="1" dirty="0">
                  <a:solidFill>
                    <a:prstClr val="black"/>
                  </a:solidFill>
                  <a:latin typeface="Tahoma" panose="020B0604030504040204" pitchFamily="34" charset="0"/>
                </a:rPr>
                <a:t>ВСПЫШКА</a:t>
              </a:r>
              <a:endParaRPr lang="en-US" altLang="en-US" sz="1000" b="1" dirty="0">
                <a:solidFill>
                  <a:prstClr val="black"/>
                </a:solidFill>
                <a:latin typeface="Tahoma" panose="020B0604030504040204" pitchFamily="34" charset="0"/>
              </a:endParaRPr>
            </a:p>
          </p:txBody>
        </p:sp>
        <p:sp>
          <p:nvSpPr>
            <p:cNvPr id="28" name="TextBox 12"/>
            <p:cNvSpPr txBox="1">
              <a:spLocks noChangeArrowheads="1"/>
            </p:cNvSpPr>
            <p:nvPr/>
          </p:nvSpPr>
          <p:spPr bwMode="auto">
            <a:xfrm>
              <a:off x="274224" y="1844675"/>
              <a:ext cx="1916526" cy="27699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fontAlgn="auto" hangingPunct="1">
                <a:spcBef>
                  <a:spcPct val="0"/>
                </a:spcBef>
                <a:spcAft>
                  <a:spcPts val="0"/>
                </a:spcAft>
                <a:buFontTx/>
                <a:buNone/>
              </a:pPr>
              <a:r>
                <a:rPr lang="ru-RU" altLang="en-US" sz="1200" b="1" dirty="0">
                  <a:solidFill>
                    <a:srgbClr val="C00000"/>
                  </a:solidFill>
                  <a:latin typeface="Tahoma" panose="020B0604030504040204" pitchFamily="34" charset="0"/>
                </a:rPr>
                <a:t>ЗАБОЛЕВАЕМОСТЬ</a:t>
              </a:r>
              <a:endParaRPr lang="en-US" altLang="en-US" sz="900" b="1" dirty="0">
                <a:solidFill>
                  <a:srgbClr val="C00000"/>
                </a:solidFill>
                <a:latin typeface="Tahoma" panose="020B0604030504040204" pitchFamily="34" charset="0"/>
              </a:endParaRPr>
            </a:p>
          </p:txBody>
        </p:sp>
        <p:sp>
          <p:nvSpPr>
            <p:cNvPr id="29" name="TextBox 13"/>
            <p:cNvSpPr txBox="1">
              <a:spLocks noChangeArrowheads="1"/>
            </p:cNvSpPr>
            <p:nvPr/>
          </p:nvSpPr>
          <p:spPr bwMode="auto">
            <a:xfrm>
              <a:off x="1182688" y="3767138"/>
              <a:ext cx="1512887" cy="46166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fontAlgn="auto" hangingPunct="1">
                <a:spcBef>
                  <a:spcPct val="0"/>
                </a:spcBef>
                <a:spcAft>
                  <a:spcPts val="0"/>
                </a:spcAft>
                <a:buFontTx/>
                <a:buNone/>
              </a:pPr>
              <a:r>
                <a:rPr lang="ru-RU" altLang="en-US" sz="1200" b="1">
                  <a:solidFill>
                    <a:srgbClr val="4F6228"/>
                  </a:solidFill>
                  <a:latin typeface="Tahoma" panose="020B0604030504040204" pitchFamily="34" charset="0"/>
                </a:rPr>
                <a:t>ОХВАТ ВАКЦИНАЦИЕЙ</a:t>
              </a:r>
              <a:endParaRPr lang="en-US" altLang="en-US" sz="900" b="1">
                <a:solidFill>
                  <a:srgbClr val="4F6228"/>
                </a:solidFill>
                <a:latin typeface="Tahoma" panose="020B0604030504040204" pitchFamily="34" charset="0"/>
              </a:endParaRPr>
            </a:p>
          </p:txBody>
        </p:sp>
        <p:sp>
          <p:nvSpPr>
            <p:cNvPr id="30" name="TextBox 14"/>
            <p:cNvSpPr txBox="1">
              <a:spLocks noChangeArrowheads="1"/>
            </p:cNvSpPr>
            <p:nvPr/>
          </p:nvSpPr>
          <p:spPr bwMode="auto">
            <a:xfrm>
              <a:off x="1664258" y="4581525"/>
              <a:ext cx="1823480" cy="46166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fontAlgn="auto" hangingPunct="1">
                <a:spcBef>
                  <a:spcPct val="0"/>
                </a:spcBef>
                <a:spcAft>
                  <a:spcPts val="0"/>
                </a:spcAft>
                <a:buFontTx/>
                <a:buNone/>
              </a:pPr>
              <a:r>
                <a:rPr lang="ru-RU" altLang="en-US" sz="1200" b="1" dirty="0">
                  <a:solidFill>
                    <a:srgbClr val="4F81BD"/>
                  </a:solidFill>
                  <a:latin typeface="Tahoma" panose="020B0604030504040204" pitchFamily="34" charset="0"/>
                </a:rPr>
                <a:t>НЕЖЕЛАТЕЛЬНЫЕ ЯВЛЕНИЯ</a:t>
              </a:r>
              <a:endParaRPr lang="en-US" altLang="en-US" sz="900" b="1" dirty="0">
                <a:solidFill>
                  <a:srgbClr val="4F81BD"/>
                </a:solidFill>
                <a:latin typeface="Tahoma" panose="020B0604030504040204" pitchFamily="34" charset="0"/>
              </a:endParaRPr>
            </a:p>
          </p:txBody>
        </p:sp>
        <p:sp>
          <p:nvSpPr>
            <p:cNvPr id="31" name="TextBox 15"/>
            <p:cNvSpPr txBox="1">
              <a:spLocks noChangeArrowheads="1"/>
            </p:cNvSpPr>
            <p:nvPr/>
          </p:nvSpPr>
          <p:spPr bwMode="auto">
            <a:xfrm>
              <a:off x="3487738" y="4365104"/>
              <a:ext cx="2763837" cy="46037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fontAlgn="auto" hangingPunct="1">
                <a:spcBef>
                  <a:spcPct val="0"/>
                </a:spcBef>
                <a:spcAft>
                  <a:spcPts val="0"/>
                </a:spcAft>
                <a:buFontTx/>
                <a:buNone/>
              </a:pPr>
              <a:r>
                <a:rPr lang="ru-RU" altLang="en-US" sz="1200" b="1" dirty="0">
                  <a:solidFill>
                    <a:srgbClr val="4F81BD"/>
                  </a:solidFill>
                  <a:latin typeface="Tahoma" panose="020B0604030504040204" pitchFamily="34" charset="0"/>
                </a:rPr>
                <a:t>(фактическое число и/или по восприятию)</a:t>
              </a:r>
              <a:endParaRPr lang="en-US" altLang="en-US" sz="900" b="1" dirty="0">
                <a:solidFill>
                  <a:srgbClr val="4F81BD"/>
                </a:solidFill>
                <a:latin typeface="Tahoma" panose="020B0604030504040204" pitchFamily="34" charset="0"/>
              </a:endParaRPr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1182688" y="5405865"/>
              <a:ext cx="4104481" cy="338554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</a:pPr>
              <a:r>
                <a:rPr lang="ru-RU" sz="1600" dirty="0">
                  <a:solidFill>
                    <a:prstClr val="black"/>
                  </a:solidFill>
                  <a:latin typeface="Calibri"/>
                  <a:ea typeface="+mn-ea"/>
                  <a:cs typeface="+mn-cs"/>
                </a:rPr>
                <a:t>Зрелость программы иммунизации</a:t>
              </a:r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856902" y="3970858"/>
              <a:ext cx="414347" cy="1747739"/>
            </a:xfrm>
            <a:prstGeom prst="rect">
              <a:avLst/>
            </a:prstGeom>
            <a:solidFill>
              <a:schemeClr val="bg1"/>
            </a:solidFill>
          </p:spPr>
          <p:txBody>
            <a:bodyPr vert="vert270" wrap="square" rtlCol="0"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</a:pPr>
              <a:r>
                <a:rPr lang="ru-RU" sz="1600" dirty="0">
                  <a:solidFill>
                    <a:prstClr val="black"/>
                  </a:solidFill>
                  <a:latin typeface="Calibri"/>
                  <a:ea typeface="+mn-ea"/>
                  <a:cs typeface="+mn-cs"/>
                </a:rPr>
                <a:t>Заболеваемость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011298741"/>
      </p:ext>
    </p:extLst>
  </p:cSld>
  <p:clrMapOvr>
    <a:masterClrMapping/>
  </p:clrMapOvr>
  <p:transition/>
</p:sld>
</file>

<file path=ppt/theme/theme1.xml><?xml version="1.0" encoding="utf-8"?>
<a:theme xmlns:a="http://schemas.openxmlformats.org/drawingml/2006/main" name="1_Default Design">
  <a:themeElements>
    <a:clrScheme name="">
      <a:dk1>
        <a:srgbClr val="5F5F5F"/>
      </a:dk1>
      <a:lt1>
        <a:srgbClr val="FFFFFF"/>
      </a:lt1>
      <a:dk2>
        <a:srgbClr val="2B6595"/>
      </a:dk2>
      <a:lt2>
        <a:srgbClr val="FFFFFF"/>
      </a:lt2>
      <a:accent1>
        <a:srgbClr val="B90023"/>
      </a:accent1>
      <a:accent2>
        <a:srgbClr val="EA5D00"/>
      </a:accent2>
      <a:accent3>
        <a:srgbClr val="ACB8C8"/>
      </a:accent3>
      <a:accent4>
        <a:srgbClr val="DADADA"/>
      </a:accent4>
      <a:accent5>
        <a:srgbClr val="D9AAAC"/>
      </a:accent5>
      <a:accent6>
        <a:srgbClr val="D45300"/>
      </a:accent6>
      <a:hlink>
        <a:srgbClr val="006666"/>
      </a:hlink>
      <a:folHlink>
        <a:srgbClr val="66CCFF"/>
      </a:folHlink>
    </a:clrScheme>
    <a:fontScheme name="1_Default Design">
      <a:majorFont>
        <a:latin typeface="Tahoma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s-ES_tradnl" sz="23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s-ES_tradnl" sz="23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lnDef>
  </a:objectDefaults>
  <a:extraClrSchemeLst>
    <a:extraClrScheme>
      <a:clrScheme name="1_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13">
        <a:dk1>
          <a:srgbClr val="000000"/>
        </a:dk1>
        <a:lt1>
          <a:srgbClr val="12223D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AAABA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14">
        <a:dk1>
          <a:srgbClr val="858585"/>
        </a:dk1>
        <a:lt1>
          <a:srgbClr val="BADDDB"/>
        </a:lt1>
        <a:dk2>
          <a:srgbClr val="12223D"/>
        </a:dk2>
        <a:lt2>
          <a:srgbClr val="EDF0D5"/>
        </a:lt2>
        <a:accent1>
          <a:srgbClr val="ABBDBB"/>
        </a:accent1>
        <a:accent2>
          <a:srgbClr val="333399"/>
        </a:accent2>
        <a:accent3>
          <a:srgbClr val="AAABAF"/>
        </a:accent3>
        <a:accent4>
          <a:srgbClr val="9EBDBB"/>
        </a:accent4>
        <a:accent5>
          <a:srgbClr val="D2DBDA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15">
        <a:dk1>
          <a:srgbClr val="858585"/>
        </a:dk1>
        <a:lt1>
          <a:srgbClr val="BADDDB"/>
        </a:lt1>
        <a:dk2>
          <a:srgbClr val="12223D"/>
        </a:dk2>
        <a:lt2>
          <a:srgbClr val="EDF0D5"/>
        </a:lt2>
        <a:accent1>
          <a:srgbClr val="99CCFF"/>
        </a:accent1>
        <a:accent2>
          <a:srgbClr val="800000"/>
        </a:accent2>
        <a:accent3>
          <a:srgbClr val="AAABAF"/>
        </a:accent3>
        <a:accent4>
          <a:srgbClr val="9EBDBB"/>
        </a:accent4>
        <a:accent5>
          <a:srgbClr val="CAE2FF"/>
        </a:accent5>
        <a:accent6>
          <a:srgbClr val="730000"/>
        </a:accent6>
        <a:hlink>
          <a:srgbClr val="EDF0D5"/>
        </a:hlink>
        <a:folHlink>
          <a:srgbClr val="80808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16">
        <a:dk1>
          <a:srgbClr val="FF6900"/>
        </a:dk1>
        <a:lt1>
          <a:srgbClr val="BADDDB"/>
        </a:lt1>
        <a:dk2>
          <a:srgbClr val="12223D"/>
        </a:dk2>
        <a:lt2>
          <a:srgbClr val="EDF0D5"/>
        </a:lt2>
        <a:accent1>
          <a:srgbClr val="99CCFF"/>
        </a:accent1>
        <a:accent2>
          <a:srgbClr val="800000"/>
        </a:accent2>
        <a:accent3>
          <a:srgbClr val="AAABAF"/>
        </a:accent3>
        <a:accent4>
          <a:srgbClr val="9EBDBB"/>
        </a:accent4>
        <a:accent5>
          <a:srgbClr val="CAE2FF"/>
        </a:accent5>
        <a:accent6>
          <a:srgbClr val="730000"/>
        </a:accent6>
        <a:hlink>
          <a:srgbClr val="EDF0D5"/>
        </a:hlink>
        <a:folHlink>
          <a:srgbClr val="80808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0.xml><?xml version="1.0" encoding="utf-8"?>
<a:theme xmlns:a="http://schemas.openxmlformats.org/drawingml/2006/main" name="5_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1.xml><?xml version="1.0" encoding="utf-8"?>
<a:theme xmlns:a="http://schemas.openxmlformats.org/drawingml/2006/main" name="7_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2.xml><?xml version="1.0" encoding="utf-8"?>
<a:theme xmlns:a="http://schemas.openxmlformats.org/drawingml/2006/main" name="8_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3.xml><?xml version="1.0" encoding="utf-8"?>
<a:theme xmlns:a="http://schemas.openxmlformats.org/drawingml/2006/main" name="9_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4.xml><?xml version="1.0" encoding="utf-8"?>
<a:theme xmlns:a="http://schemas.openxmlformats.org/drawingml/2006/main" name="13_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5.xml><?xml version="1.0" encoding="utf-8"?>
<a:theme xmlns:a="http://schemas.openxmlformats.org/drawingml/2006/main" name="14_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6.xml><?xml version="1.0" encoding="utf-8"?>
<a:theme xmlns:a="http://schemas.openxmlformats.org/drawingml/2006/main" name="4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7.xml><?xml version="1.0" encoding="utf-8"?>
<a:theme xmlns:a="http://schemas.openxmlformats.org/drawingml/2006/main" name="5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8.xml><?xml version="1.0" encoding="utf-8"?>
<a:theme xmlns:a="http://schemas.openxmlformats.org/drawingml/2006/main" name="7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9.xml><?xml version="1.0" encoding="utf-8"?>
<a:theme xmlns:a="http://schemas.openxmlformats.org/drawingml/2006/main" name="8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6_Default Design">
  <a:themeElements>
    <a:clrScheme name="">
      <a:dk1>
        <a:srgbClr val="5F5F5F"/>
      </a:dk1>
      <a:lt1>
        <a:srgbClr val="FFFFFF"/>
      </a:lt1>
      <a:dk2>
        <a:srgbClr val="2B6595"/>
      </a:dk2>
      <a:lt2>
        <a:srgbClr val="FFFFFF"/>
      </a:lt2>
      <a:accent1>
        <a:srgbClr val="B90023"/>
      </a:accent1>
      <a:accent2>
        <a:srgbClr val="EA5D00"/>
      </a:accent2>
      <a:accent3>
        <a:srgbClr val="ACB8C8"/>
      </a:accent3>
      <a:accent4>
        <a:srgbClr val="DADADA"/>
      </a:accent4>
      <a:accent5>
        <a:srgbClr val="D9AAAC"/>
      </a:accent5>
      <a:accent6>
        <a:srgbClr val="D45300"/>
      </a:accent6>
      <a:hlink>
        <a:srgbClr val="006666"/>
      </a:hlink>
      <a:folHlink>
        <a:srgbClr val="66CCFF"/>
      </a:folHlink>
    </a:clrScheme>
    <a:fontScheme name="1_Default Design">
      <a:majorFont>
        <a:latin typeface="Tahoma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s-ES_tradnl" sz="23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s-ES_tradnl" sz="23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lnDef>
  </a:objectDefaults>
  <a:extraClrSchemeLst>
    <a:extraClrScheme>
      <a:clrScheme name="1_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13">
        <a:dk1>
          <a:srgbClr val="000000"/>
        </a:dk1>
        <a:lt1>
          <a:srgbClr val="12223D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AAABA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14">
        <a:dk1>
          <a:srgbClr val="858585"/>
        </a:dk1>
        <a:lt1>
          <a:srgbClr val="BADDDB"/>
        </a:lt1>
        <a:dk2>
          <a:srgbClr val="12223D"/>
        </a:dk2>
        <a:lt2>
          <a:srgbClr val="EDF0D5"/>
        </a:lt2>
        <a:accent1>
          <a:srgbClr val="ABBDBB"/>
        </a:accent1>
        <a:accent2>
          <a:srgbClr val="333399"/>
        </a:accent2>
        <a:accent3>
          <a:srgbClr val="AAABAF"/>
        </a:accent3>
        <a:accent4>
          <a:srgbClr val="9EBDBB"/>
        </a:accent4>
        <a:accent5>
          <a:srgbClr val="D2DBDA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15">
        <a:dk1>
          <a:srgbClr val="858585"/>
        </a:dk1>
        <a:lt1>
          <a:srgbClr val="BADDDB"/>
        </a:lt1>
        <a:dk2>
          <a:srgbClr val="12223D"/>
        </a:dk2>
        <a:lt2>
          <a:srgbClr val="EDF0D5"/>
        </a:lt2>
        <a:accent1>
          <a:srgbClr val="99CCFF"/>
        </a:accent1>
        <a:accent2>
          <a:srgbClr val="800000"/>
        </a:accent2>
        <a:accent3>
          <a:srgbClr val="AAABAF"/>
        </a:accent3>
        <a:accent4>
          <a:srgbClr val="9EBDBB"/>
        </a:accent4>
        <a:accent5>
          <a:srgbClr val="CAE2FF"/>
        </a:accent5>
        <a:accent6>
          <a:srgbClr val="730000"/>
        </a:accent6>
        <a:hlink>
          <a:srgbClr val="EDF0D5"/>
        </a:hlink>
        <a:folHlink>
          <a:srgbClr val="80808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16">
        <a:dk1>
          <a:srgbClr val="FF6900"/>
        </a:dk1>
        <a:lt1>
          <a:srgbClr val="BADDDB"/>
        </a:lt1>
        <a:dk2>
          <a:srgbClr val="12223D"/>
        </a:dk2>
        <a:lt2>
          <a:srgbClr val="EDF0D5"/>
        </a:lt2>
        <a:accent1>
          <a:srgbClr val="99CCFF"/>
        </a:accent1>
        <a:accent2>
          <a:srgbClr val="800000"/>
        </a:accent2>
        <a:accent3>
          <a:srgbClr val="AAABAF"/>
        </a:accent3>
        <a:accent4>
          <a:srgbClr val="9EBDBB"/>
        </a:accent4>
        <a:accent5>
          <a:srgbClr val="CAE2FF"/>
        </a:accent5>
        <a:accent6>
          <a:srgbClr val="730000"/>
        </a:accent6>
        <a:hlink>
          <a:srgbClr val="EDF0D5"/>
        </a:hlink>
        <a:folHlink>
          <a:srgbClr val="80808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0.xml><?xml version="1.0" encoding="utf-8"?>
<a:theme xmlns:a="http://schemas.openxmlformats.org/drawingml/2006/main" name="9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1.xml><?xml version="1.0" encoding="utf-8"?>
<a:theme xmlns:a="http://schemas.openxmlformats.org/drawingml/2006/main" name="10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2.xml><?xml version="1.0" encoding="utf-8"?>
<a:theme xmlns:a="http://schemas.openxmlformats.org/drawingml/2006/main" name="1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3.xml><?xml version="1.0" encoding="utf-8"?>
<a:theme xmlns:a="http://schemas.openxmlformats.org/drawingml/2006/main" name="1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4.xml><?xml version="1.0" encoding="utf-8"?>
<a:theme xmlns:a="http://schemas.openxmlformats.org/drawingml/2006/main" name="13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5.xml><?xml version="1.0" encoding="utf-8"?>
<a:theme xmlns:a="http://schemas.openxmlformats.org/drawingml/2006/main" name="1_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6.xml><?xml version="1.0" encoding="utf-8"?>
<a:theme xmlns:a="http://schemas.openxmlformats.org/drawingml/2006/main" name="3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7.xml><?xml version="1.0" encoding="utf-8"?>
<a:theme xmlns:a="http://schemas.openxmlformats.org/drawingml/2006/main" name="15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8.xml><?xml version="1.0" encoding="utf-8"?>
<a:theme xmlns:a="http://schemas.openxmlformats.org/drawingml/2006/main" name="Tema d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9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6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14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2_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4_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34256</TotalTime>
  <Words>2742</Words>
  <Application>Microsoft Office PowerPoint</Application>
  <PresentationFormat>Слайд 35 мм</PresentationFormat>
  <Paragraphs>463</Paragraphs>
  <Slides>31</Slides>
  <Notes>12</Notes>
  <HiddenSlides>0</HiddenSlides>
  <MMClips>0</MMClips>
  <ScaleCrop>false</ScaleCrop>
  <HeadingPairs>
    <vt:vector size="4" baseType="variant">
      <vt:variant>
        <vt:lpstr>Тема</vt:lpstr>
      </vt:variant>
      <vt:variant>
        <vt:i4>27</vt:i4>
      </vt:variant>
      <vt:variant>
        <vt:lpstr>Заголовки слайдов</vt:lpstr>
      </vt:variant>
      <vt:variant>
        <vt:i4>31</vt:i4>
      </vt:variant>
    </vt:vector>
  </HeadingPairs>
  <TitlesOfParts>
    <vt:vector size="58" baseType="lpstr">
      <vt:lpstr>1_Default Design</vt:lpstr>
      <vt:lpstr>6_Default Design</vt:lpstr>
      <vt:lpstr>1_Office Theme</vt:lpstr>
      <vt:lpstr>2_Office Theme</vt:lpstr>
      <vt:lpstr>6_Office Theme</vt:lpstr>
      <vt:lpstr>14_Office Theme</vt:lpstr>
      <vt:lpstr>Тема Office</vt:lpstr>
      <vt:lpstr>2_Tema de Office</vt:lpstr>
      <vt:lpstr>4_Tema de Office</vt:lpstr>
      <vt:lpstr>5_Tema de Office</vt:lpstr>
      <vt:lpstr>7_Tema de Office</vt:lpstr>
      <vt:lpstr>8_Tema de Office</vt:lpstr>
      <vt:lpstr>9_Tema de Office</vt:lpstr>
      <vt:lpstr>13_Tema de Office</vt:lpstr>
      <vt:lpstr>14_Tema de Office</vt:lpstr>
      <vt:lpstr>4_Office Theme</vt:lpstr>
      <vt:lpstr>5_Office Theme</vt:lpstr>
      <vt:lpstr>7_Office Theme</vt:lpstr>
      <vt:lpstr>8_Office Theme</vt:lpstr>
      <vt:lpstr>9_Office Theme</vt:lpstr>
      <vt:lpstr>10_Office Theme</vt:lpstr>
      <vt:lpstr>11_Office Theme</vt:lpstr>
      <vt:lpstr>12_Office Theme</vt:lpstr>
      <vt:lpstr>13_Office Theme</vt:lpstr>
      <vt:lpstr>1_Tema de Office</vt:lpstr>
      <vt:lpstr>3_Office Theme</vt:lpstr>
      <vt:lpstr>15_Office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РИСК РАЗВИТИЯ ЗАБОЛЕВАНИЙ ПОСЛЕ ИНФИЦИРОВАНИЯ В СРАВНЕНИИ С РИСКОМ ПОСЛЕ ВАКЦИНАЦИИ: ПРИМЕР КОРИ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Эволюция разработки и производства вакцин</vt:lpstr>
      <vt:lpstr>Качество вакцин строго регламентировано документами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Противопоказания к вакцинации</vt:lpstr>
      <vt:lpstr>Состояния, которые нередко ошибочно считают противопоказаниями к вакцинации</vt:lpstr>
      <vt:lpstr>Состояния, которые нередко ошибочно считают противопоказаниями к вакцинации</vt:lpstr>
      <vt:lpstr>Презентация PowerPoint</vt:lpstr>
      <vt:lpstr>Презентация PowerPoint</vt:lpstr>
      <vt:lpstr>Презентация PowerPoint</vt:lpstr>
      <vt:lpstr>Презентация PowerPoint</vt:lpstr>
      <vt:lpstr>Santiago de Compostela, 16-18 Dec, 2019</vt:lpstr>
      <vt:lpstr>Кто мы? Проф., д-р Federico Martinón-Torres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“Infecciones Respiratorias Agudas en el Niño”</dc:title>
  <dc:creator>Dr. Matinón</dc:creator>
  <cp:lastModifiedBy>Жанара</cp:lastModifiedBy>
  <cp:revision>1330</cp:revision>
  <cp:lastPrinted>2015-03-12T04:07:11Z</cp:lastPrinted>
  <dcterms:created xsi:type="dcterms:W3CDTF">2001-01-18T16:55:27Z</dcterms:created>
  <dcterms:modified xsi:type="dcterms:W3CDTF">2020-03-03T13:46:30Z</dcterms:modified>
</cp:coreProperties>
</file>