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50" r:id="rId2"/>
    <p:sldId id="351" r:id="rId3"/>
    <p:sldId id="342" r:id="rId4"/>
    <p:sldId id="370" r:id="rId5"/>
    <p:sldId id="368" r:id="rId6"/>
    <p:sldId id="367" r:id="rId7"/>
    <p:sldId id="353" r:id="rId8"/>
    <p:sldId id="354" r:id="rId9"/>
    <p:sldId id="355" r:id="rId10"/>
    <p:sldId id="356" r:id="rId11"/>
    <p:sldId id="359" r:id="rId12"/>
    <p:sldId id="360" r:id="rId13"/>
    <p:sldId id="363" r:id="rId14"/>
    <p:sldId id="327" r:id="rId15"/>
    <p:sldId id="369" r:id="rId16"/>
    <p:sldId id="36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6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аходур Кобилбеков" initials="БК" lastIdx="2" clrIdx="0">
    <p:extLst>
      <p:ext uri="{19B8F6BF-5375-455C-9EA6-DF929625EA0E}">
        <p15:presenceInfo xmlns:p15="http://schemas.microsoft.com/office/powerpoint/2012/main" userId="335021d584572fa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AAD1"/>
    <a:srgbClr val="4574C5"/>
    <a:srgbClr val="2D508F"/>
    <a:srgbClr val="385C9C"/>
    <a:srgbClr val="0561A2"/>
    <a:srgbClr val="0055A3"/>
    <a:srgbClr val="D7F9FA"/>
    <a:srgbClr val="1B91BE"/>
    <a:srgbClr val="7D90B3"/>
    <a:srgbClr val="386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703" autoAdjust="0"/>
  </p:normalViewPr>
  <p:slideViewPr>
    <p:cSldViewPr snapToGrid="0" showGuides="1">
      <p:cViewPr varScale="1">
        <p:scale>
          <a:sx n="72" d="100"/>
          <a:sy n="72" d="100"/>
        </p:scale>
        <p:origin x="1075" y="72"/>
      </p:cViewPr>
      <p:guideLst>
        <p:guide orient="horz" pos="595"/>
        <p:guide pos="6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6</c:v>
                </c:pt>
                <c:pt idx="1">
                  <c:v>7</c:v>
                </c:pt>
                <c:pt idx="2">
                  <c:v>11</c:v>
                </c:pt>
                <c:pt idx="3">
                  <c:v>13</c:v>
                </c:pt>
                <c:pt idx="4">
                  <c:v>15</c:v>
                </c:pt>
                <c:pt idx="5">
                  <c:v>17</c:v>
                </c:pt>
                <c:pt idx="6">
                  <c:v>19</c:v>
                </c:pt>
                <c:pt idx="7">
                  <c:v>21</c:v>
                </c:pt>
                <c:pt idx="8">
                  <c:v>61</c:v>
                </c:pt>
                <c:pt idx="9">
                  <c:v>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B11-4C94-AD24-EE867F819D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18087712"/>
        <c:axId val="1818089792"/>
      </c:lineChart>
      <c:catAx>
        <c:axId val="181808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8089792"/>
        <c:crosses val="autoZero"/>
        <c:auto val="1"/>
        <c:lblAlgn val="ctr"/>
        <c:lblOffset val="100"/>
        <c:noMultiLvlLbl val="0"/>
      </c:catAx>
      <c:valAx>
        <c:axId val="1818089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808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bg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9D5E-4B24-8AD1-800433EB5F7D}"/>
              </c:ext>
            </c:extLst>
          </c:dPt>
          <c:dPt>
            <c:idx val="1"/>
            <c:bubble3D val="0"/>
            <c:explosion val="18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D5E-4B24-8AD1-800433EB5F7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Выздоровление</c:v>
                </c:pt>
                <c:pt idx="1">
                  <c:v>Смертность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61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5E-4B24-8AD1-800433EB5F7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E8507-4133-430A-92B7-78E540E18EE5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6AA48-D3BF-42C8-B86F-2B7BCB5F3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41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1. </a:t>
            </a:r>
            <a:r>
              <a:rPr lang="en-US" dirty="0"/>
              <a:t>Ruts L., Rico R., van </a:t>
            </a:r>
            <a:r>
              <a:rPr lang="en-US" dirty="0" err="1"/>
              <a:t>Koningsveld</a:t>
            </a:r>
            <a:r>
              <a:rPr lang="en-US" dirty="0"/>
              <a:t> R., et al. Pain accompanies pure motor Guillain-Barre syndrome. // J </a:t>
            </a:r>
            <a:r>
              <a:rPr lang="en-US" dirty="0" err="1"/>
              <a:t>PeripherNerv</a:t>
            </a:r>
            <a:r>
              <a:rPr lang="en-US" dirty="0"/>
              <a:t> Syst. 2008; 13(4): 305-311.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779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32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047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341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https://tajmedun.tj/Uploads/documents/science/confi/%D0%A2%D0%BE%D0%BC-1.pdf</a:t>
            </a:r>
            <a:br>
              <a:rPr lang="ru-RU" dirty="0"/>
            </a:br>
            <a:r>
              <a:rPr lang="en-US" dirty="0"/>
              <a:t>https://journaldoctor.ru/catalog/nevrologiya/sindrom-giyena-barre-obzor/</a:t>
            </a:r>
            <a:br>
              <a:rPr lang="ru-RU" dirty="0"/>
            </a:br>
            <a:r>
              <a:rPr lang="en-US" dirty="0"/>
              <a:t>http://www.mif-ua.com/archive/article/44316</a:t>
            </a:r>
            <a:br>
              <a:rPr lang="ru-RU" dirty="0"/>
            </a:br>
            <a:r>
              <a:rPr lang="en-US" dirty="0"/>
              <a:t>https://umedp.ru/articles/osobennosti_provedeniya_vnutrivennoy_immunoterapii_v_nevrologicheskoy_klinike.html</a:t>
            </a:r>
            <a:br>
              <a:rPr lang="ru-RU" dirty="0"/>
            </a:br>
            <a:r>
              <a:rPr lang="en-US" dirty="0"/>
              <a:t>https://cyberleninka.ru/article/n/primenenie-oktagama-v-lechenii-sindroma-giyena-barre</a:t>
            </a:r>
            <a:br>
              <a:rPr lang="ru-RU" dirty="0"/>
            </a:br>
            <a:br>
              <a:rPr lang="ru-RU" dirty="0"/>
            </a:br>
            <a:r>
              <a:rPr lang="en-US" dirty="0"/>
              <a:t>https://www.msdmanuals.com/ru/%D0%BF%D1%80%D0%BE%D1%84%D0%B5%D1%81%D1%81%D0%B8%D0%BE%D0%BD%D0%B0%D0%BB%D1%8C%D0%BD%D1%8B%D0%B9/%D0%BD%D0%B5%D0%B2%D1%80%D0%BE%D0%BB%D0%BE%D0%B3%D0%B8%D1%87%D0%B5%D1%81%D0%BA%D0%B8%D0%B5-%D1%80%D0%B0%D1%81%D1%81%D1%82%D1%80%D0%BE%D0%B9%D1%81%D1%82%D0%B2%D0%B0/%D0%B7%D0%B0%D0%B1%D0%BE%D0%BB%D0%B5%D0%B2%D0%B0%D0%BD%D0%B8%D1%8F-%D0%BF%D0%B5%D1%80%D0%B8%D1%84%D0%B5%D1%80%D0%B8%D1%87%D0%B5%D1%81%D0%BA%D0%BE%D0%B9-%D0%BD%D0%B5%D1%80%D0%B2%D0%BD%D0%BE%D0%B9-%D1%81%D0%B8%D1%81%D1%82%D0%B5%D0%BC%D1%8B-%D0%B8-%D0%BC%D0%BE%D1%82%D0%BE%D0%BD%D0%B5%D0%B9%D1%80%D0%BE%D0%BD%D0%B0/%D1%81%D0%B8%D0%BD%D0%B4%D1%80%D0%BE%D0%BC-%D0%B3%D0%B8%D0%B9%D0%B5%D0%BD%D0%B0-%D0%B1%D0%B0%D1%80%D1%80%D0%B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66AA48-D3BF-42C8-B86F-2B7BCB5F30D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58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Данные только по г. Душанбе или только по Вашему отделению ? 7 случаев за первую половину 2011 г. – первый абзац.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6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949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622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884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232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55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 что еще кроме </a:t>
            </a:r>
            <a:r>
              <a:rPr lang="ru-RU" dirty="0" err="1"/>
              <a:t>Октагама</a:t>
            </a:r>
            <a:r>
              <a:rPr lang="ru-RU" dirty="0"/>
              <a:t>? Можно расписать полностью терапию?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521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B152A-0826-4764-97C9-3459AC8CBC1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036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798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26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1F07C5D-12A4-38D5-44A5-1D21332613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2" r="1960"/>
          <a:stretch/>
        </p:blipFill>
        <p:spPr>
          <a:xfrm>
            <a:off x="1" y="942394"/>
            <a:ext cx="12188630" cy="483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493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DD2F3F-7D4B-C276-08C0-0F6D592DA6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9407000" y="5216926"/>
            <a:ext cx="1473088" cy="141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98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6E1FD2-214E-246D-CC97-E34B527C0B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8906257" y="4294741"/>
            <a:ext cx="2183676" cy="209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88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70353A-3E39-67E0-81C5-D7965F5545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652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062" y="610394"/>
            <a:ext cx="7997876" cy="563721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7200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99E54B-821A-BB2E-6E77-70D8688B8F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3758485" y="1446997"/>
            <a:ext cx="4313062" cy="414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83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65A986-863B-8B1F-61AA-DF47330436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507" b="40842"/>
          <a:stretch/>
        </p:blipFill>
        <p:spPr>
          <a:xfrm>
            <a:off x="1631302" y="2921876"/>
            <a:ext cx="6830870" cy="1158240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115E88D-CEEF-4F56-2D85-A9E27D25ACF4}"/>
              </a:ext>
            </a:extLst>
          </p:cNvPr>
          <p:cNvGrpSpPr/>
          <p:nvPr userDrawn="1"/>
        </p:nvGrpSpPr>
        <p:grpSpPr>
          <a:xfrm>
            <a:off x="8218119" y="1763636"/>
            <a:ext cx="2147831" cy="3111100"/>
            <a:chOff x="9048750" y="1882140"/>
            <a:chExt cx="1885950" cy="2731770"/>
          </a:xfr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rgbClr val="7D90B3">
                  <a:alpha val="25000"/>
                </a:srgb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4" name="Круг: прозрачная заливка 3">
              <a:extLst>
                <a:ext uri="{FF2B5EF4-FFF2-40B4-BE49-F238E27FC236}">
                  <a16:creationId xmlns:a16="http://schemas.microsoft.com/office/drawing/2014/main" id="{AD2ABE54-766A-7171-92AC-D6F6FA28CC13}"/>
                </a:ext>
              </a:extLst>
            </p:cNvPr>
            <p:cNvSpPr/>
            <p:nvPr/>
          </p:nvSpPr>
          <p:spPr>
            <a:xfrm>
              <a:off x="9048750" y="2057400"/>
              <a:ext cx="1146810" cy="1131570"/>
            </a:xfrm>
            <a:prstGeom prst="donut">
              <a:avLst>
                <a:gd name="adj" fmla="val 223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" name="Круг: прозрачная заливка 4">
              <a:extLst>
                <a:ext uri="{FF2B5EF4-FFF2-40B4-BE49-F238E27FC236}">
                  <a16:creationId xmlns:a16="http://schemas.microsoft.com/office/drawing/2014/main" id="{17B5C53A-D2F2-7652-6A8C-C3000DDEAA5C}"/>
                </a:ext>
              </a:extLst>
            </p:cNvPr>
            <p:cNvSpPr/>
            <p:nvPr/>
          </p:nvSpPr>
          <p:spPr>
            <a:xfrm>
              <a:off x="10248900" y="1882140"/>
              <a:ext cx="533400" cy="537210"/>
            </a:xfrm>
            <a:prstGeom prst="donut">
              <a:avLst>
                <a:gd name="adj" fmla="val 223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Круг: прозрачная заливка 5">
              <a:extLst>
                <a:ext uri="{FF2B5EF4-FFF2-40B4-BE49-F238E27FC236}">
                  <a16:creationId xmlns:a16="http://schemas.microsoft.com/office/drawing/2014/main" id="{2BB378A8-5BDF-EAB4-D023-874CBE964E00}"/>
                </a:ext>
              </a:extLst>
            </p:cNvPr>
            <p:cNvSpPr/>
            <p:nvPr/>
          </p:nvSpPr>
          <p:spPr>
            <a:xfrm>
              <a:off x="9132570" y="3832860"/>
              <a:ext cx="769620" cy="781050"/>
            </a:xfrm>
            <a:prstGeom prst="donut">
              <a:avLst>
                <a:gd name="adj" fmla="val 223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Круг: прозрачная заливка 16">
              <a:extLst>
                <a:ext uri="{FF2B5EF4-FFF2-40B4-BE49-F238E27FC236}">
                  <a16:creationId xmlns:a16="http://schemas.microsoft.com/office/drawing/2014/main" id="{91E58C7A-471E-46A9-1B3F-1503D24DA905}"/>
                </a:ext>
              </a:extLst>
            </p:cNvPr>
            <p:cNvSpPr/>
            <p:nvPr/>
          </p:nvSpPr>
          <p:spPr>
            <a:xfrm>
              <a:off x="9513570" y="2484120"/>
              <a:ext cx="1421130" cy="1421130"/>
            </a:xfrm>
            <a:prstGeom prst="donut">
              <a:avLst>
                <a:gd name="adj" fmla="val 223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2016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D2DBF2F-5F76-58F2-8C71-7109A0119D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47385" y="2763447"/>
            <a:ext cx="8297229" cy="133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65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96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microsoft.com/office/2007/relationships/hdphoto" Target="../media/hdphoto4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chart" Target="../charts/chart2.xml"/><Relationship Id="rId10" Type="http://schemas.openxmlformats.org/officeDocument/2006/relationships/image" Target="../media/image19.png"/><Relationship Id="rId4" Type="http://schemas.openxmlformats.org/officeDocument/2006/relationships/image" Target="../media/image13.svg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4.wdp"/><Relationship Id="rId9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17/06/relationships/model3d" Target="../media/model3d1.glb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svg"/><Relationship Id="rId11" Type="http://schemas.openxmlformats.org/officeDocument/2006/relationships/image" Target="../media/image12.png"/><Relationship Id="rId5" Type="http://schemas.openxmlformats.org/officeDocument/2006/relationships/image" Target="../media/image10.png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uro.who.int/__data/assets/pdf_file/0003/164550/25th-RCC-Report-final-Rus.pdf" TargetMode="External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svg"/><Relationship Id="rId12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hyperlink" Target="https://tajmedun.tj/Uploads/documents/science/confi/%D0%A2%D0%BE%D0%BC-1.pdf" TargetMode="External"/><Relationship Id="rId10" Type="http://schemas.microsoft.com/office/2007/relationships/hdphoto" Target="../media/hdphoto4.wdp"/><Relationship Id="rId4" Type="http://schemas.microsoft.com/office/2007/relationships/hdphoto" Target="../media/hdphoto3.wdp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16.svg"/><Relationship Id="rId5" Type="http://schemas.openxmlformats.org/officeDocument/2006/relationships/image" Target="../media/image8.png"/><Relationship Id="rId10" Type="http://schemas.openxmlformats.org/officeDocument/2006/relationships/image" Target="../media/image15.png"/><Relationship Id="rId4" Type="http://schemas.microsoft.com/office/2007/relationships/hdphoto" Target="../media/hdphoto3.wdp"/><Relationship Id="rId9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5.wdp"/><Relationship Id="rId5" Type="http://schemas.openxmlformats.org/officeDocument/2006/relationships/image" Target="../media/image17.png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61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45BBE84C-4A5B-8F61-B853-A4C663E1157C}"/>
              </a:ext>
            </a:extLst>
          </p:cNvPr>
          <p:cNvSpPr txBox="1"/>
          <p:nvPr/>
        </p:nvSpPr>
        <p:spPr>
          <a:xfrm>
            <a:off x="9172441" y="1035387"/>
            <a:ext cx="1400360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" dirty="0">
                <a:solidFill>
                  <a:schemeClr val="bg1"/>
                </a:solidFill>
              </a:rPr>
              <a:t>За безопасное и оптимальное использование плазмы и протеинов</a:t>
            </a:r>
            <a:endParaRPr lang="en-US" sz="3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6ED9981-B2B3-243A-FFAE-F24E96BDE9E5}"/>
              </a:ext>
            </a:extLst>
          </p:cNvPr>
          <p:cNvSpPr/>
          <p:nvPr/>
        </p:nvSpPr>
        <p:spPr>
          <a:xfrm>
            <a:off x="-18126" y="5040015"/>
            <a:ext cx="12210126" cy="1696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A349A7E9-3A09-4AF9-8F12-D51507650F23}"/>
              </a:ext>
            </a:extLst>
          </p:cNvPr>
          <p:cNvSpPr/>
          <p:nvPr/>
        </p:nvSpPr>
        <p:spPr>
          <a:xfrm>
            <a:off x="-60654" y="5204682"/>
            <a:ext cx="12210126" cy="5304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A7136E-BC3E-8AEC-3272-8C51A9D29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6193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A04718-0DCD-3E51-9D7A-4CEAA23ADE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33876" y="2899000"/>
            <a:ext cx="3160966" cy="14386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FC6D0C-EC94-1C4E-315C-2554094FD55B}"/>
              </a:ext>
            </a:extLst>
          </p:cNvPr>
          <p:cNvSpPr txBox="1"/>
          <p:nvPr/>
        </p:nvSpPr>
        <p:spPr>
          <a:xfrm>
            <a:off x="4476287" y="5640635"/>
            <a:ext cx="74394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entury Gothic" panose="020B0502020202020204" pitchFamily="34" charset="0"/>
              </a:rPr>
              <a:t>Октагам в лечение синдрома </a:t>
            </a:r>
            <a:r>
              <a:rPr lang="ru-RU" sz="2400" b="1" dirty="0" err="1">
                <a:latin typeface="Century Gothic" panose="020B0502020202020204" pitchFamily="34" charset="0"/>
              </a:rPr>
              <a:t>Гийена</a:t>
            </a:r>
            <a:r>
              <a:rPr lang="ru-RU" sz="2400" b="1" dirty="0">
                <a:latin typeface="Century Gothic" panose="020B0502020202020204" pitchFamily="34" charset="0"/>
              </a:rPr>
              <a:t>-Барре</a:t>
            </a:r>
            <a:br>
              <a:rPr lang="ru-RU" sz="2100" b="1" dirty="0">
                <a:latin typeface="Century Gothic" panose="020B0502020202020204" pitchFamily="34" charset="0"/>
              </a:rPr>
            </a:br>
            <a:r>
              <a:rPr lang="ru-RU" sz="2100" b="1" dirty="0">
                <a:solidFill>
                  <a:srgbClr val="124C99"/>
                </a:solidFill>
                <a:latin typeface="Century Gothic" panose="020B0502020202020204" pitchFamily="34" charset="0"/>
              </a:rPr>
              <a:t>Клинический случай</a:t>
            </a:r>
            <a:endParaRPr lang="en-US" sz="2100" b="1" dirty="0">
              <a:solidFill>
                <a:srgbClr val="124C9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79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A044D-06FA-EDA8-82AD-52B48F700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99220"/>
            <a:ext cx="12192000" cy="5037099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4289B3B-47C0-4E7A-AC5B-6BE1EDBFF96D}"/>
              </a:ext>
            </a:extLst>
          </p:cNvPr>
          <p:cNvGrpSpPr/>
          <p:nvPr/>
        </p:nvGrpSpPr>
        <p:grpSpPr>
          <a:xfrm>
            <a:off x="16336" y="6944117"/>
            <a:ext cx="2330624" cy="1782433"/>
            <a:chOff x="-18126" y="3618000"/>
            <a:chExt cx="4236469" cy="3240000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258EC5D-65EC-D581-92C1-839DFFAAE673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519B97C5-D95D-95BD-5870-9D2EDF15E1C1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4828738" y="2168610"/>
            <a:ext cx="4072191" cy="60651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2D508F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ТАКТИКА ВВЕДЕНИЯ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EA5950-8EA3-4784-8F5B-6AEF0B232E8E}"/>
              </a:ext>
            </a:extLst>
          </p:cNvPr>
          <p:cNvSpPr txBox="1"/>
          <p:nvPr/>
        </p:nvSpPr>
        <p:spPr>
          <a:xfrm>
            <a:off x="984019" y="4098885"/>
            <a:ext cx="99330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В качестве патогенетической терапии была выбрана тактика введения ВВИГ </a:t>
            </a:r>
            <a:r>
              <a:rPr lang="en-US" sz="2800" dirty="0"/>
              <a:t> (IVIG)</a:t>
            </a:r>
            <a:r>
              <a:rPr lang="ru-RU" sz="2800" dirty="0"/>
              <a:t> из расчета курсовой дозы 2 г/кг за 5 дней.</a:t>
            </a: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54928D32-4FAE-9E36-0D71-79FDBBBACEE7}"/>
              </a:ext>
            </a:extLst>
          </p:cNvPr>
          <p:cNvSpPr/>
          <p:nvPr/>
        </p:nvSpPr>
        <p:spPr>
          <a:xfrm>
            <a:off x="349226" y="7224901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6526BC-65D4-E6DF-9611-F808AF5C12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33876" y="-1160038"/>
            <a:ext cx="3160966" cy="143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70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A044D-06FA-EDA8-82AD-52B48F700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7120"/>
            <a:ext cx="12192000" cy="5164999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03F6FBD-F73B-855D-10AE-0A0EDE808A6E}"/>
              </a:ext>
            </a:extLst>
          </p:cNvPr>
          <p:cNvGrpSpPr/>
          <p:nvPr/>
        </p:nvGrpSpPr>
        <p:grpSpPr>
          <a:xfrm>
            <a:off x="-6551" y="-4880"/>
            <a:ext cx="4236469" cy="3240000"/>
            <a:chOff x="-18126" y="3618000"/>
            <a:chExt cx="4236469" cy="3240000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8130D65-709A-1C9C-4B4E-A8950424C516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95C3960D-44D0-1C8C-DF41-ACBBA0822D8E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4289B3B-47C0-4E7A-AC5B-6BE1EDBFF96D}"/>
              </a:ext>
            </a:extLst>
          </p:cNvPr>
          <p:cNvGrpSpPr/>
          <p:nvPr/>
        </p:nvGrpSpPr>
        <p:grpSpPr>
          <a:xfrm>
            <a:off x="16336" y="6944117"/>
            <a:ext cx="2330624" cy="1782433"/>
            <a:chOff x="-18126" y="3618000"/>
            <a:chExt cx="4236469" cy="3240000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258EC5D-65EC-D581-92C1-839DFFAAE673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519B97C5-D95D-95BD-5870-9D2EDF15E1C1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1234174" y="1944185"/>
            <a:ext cx="2800586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ДИНАМИКА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A0D923-2ADE-DCDC-E1B0-F3E1D1D317CD}"/>
              </a:ext>
            </a:extLst>
          </p:cNvPr>
          <p:cNvSpPr txBox="1"/>
          <p:nvPr/>
        </p:nvSpPr>
        <p:spPr>
          <a:xfrm>
            <a:off x="4781454" y="2385284"/>
            <a:ext cx="632180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На фоне проводимой терапии уже на 5-ый день лечения наметилась положительная динамика в виде нарастания двигательной активности и тонуса мышц конечностей, походка улучшилась. </a:t>
            </a: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A53E25-0672-118E-B1F9-6306C7F0211E}"/>
              </a:ext>
            </a:extLst>
          </p:cNvPr>
          <p:cNvSpPr txBox="1"/>
          <p:nvPr/>
        </p:nvSpPr>
        <p:spPr>
          <a:xfrm>
            <a:off x="1127898" y="4195952"/>
            <a:ext cx="999555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Появилась возможность стоять на носках и пятках, короткое время стоять на одной ноге. В руках мышечный тонус приблизился к физиологическому, появились сухожильные рефлексы с трехглавой мышцы. В ногах сохранялся сниженный мышечный тонус и негрубый </a:t>
            </a:r>
            <a:r>
              <a:rPr lang="ru-RU" sz="2000" dirty="0" err="1"/>
              <a:t>радикулярный</a:t>
            </a:r>
            <a:r>
              <a:rPr lang="ru-RU" sz="2000" dirty="0"/>
              <a:t> синдром. </a:t>
            </a:r>
            <a:endParaRPr lang="en-US" sz="2000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A82FC86-2F0E-C80F-18C5-EB7F440DB678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5823B821-A6BF-53D1-7C5D-1BC974153E67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2" name="Круг: прозрачная заливка 11">
                <a:extLst>
                  <a:ext uri="{FF2B5EF4-FFF2-40B4-BE49-F238E27FC236}">
                    <a16:creationId xmlns:a16="http://schemas.microsoft.com/office/drawing/2014/main" id="{C2D56812-0619-AF07-B5BA-DF7B0C7B49D2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Круг: прозрачная заливка 14">
                <a:extLst>
                  <a:ext uri="{FF2B5EF4-FFF2-40B4-BE49-F238E27FC236}">
                    <a16:creationId xmlns:a16="http://schemas.microsoft.com/office/drawing/2014/main" id="{111F4A52-6A63-5566-B6C9-8A01B5F29210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Круг: прозрачная заливка 15">
                <a:extLst>
                  <a:ext uri="{FF2B5EF4-FFF2-40B4-BE49-F238E27FC236}">
                    <a16:creationId xmlns:a16="http://schemas.microsoft.com/office/drawing/2014/main" id="{D10C117B-A526-FB9B-B518-739C8F2708ED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Круг: прозрачная заливка 16">
                <a:extLst>
                  <a:ext uri="{FF2B5EF4-FFF2-40B4-BE49-F238E27FC236}">
                    <a16:creationId xmlns:a16="http://schemas.microsoft.com/office/drawing/2014/main" id="{EFD733CF-31D7-9E81-E3C7-975E24E76B95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AE92D8AE-17D4-BA4A-9F67-C99808D055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BD590F5C-A31F-CFC8-47C6-347C379BA17C}"/>
              </a:ext>
            </a:extLst>
          </p:cNvPr>
          <p:cNvSpPr/>
          <p:nvPr/>
        </p:nvSpPr>
        <p:spPr>
          <a:xfrm>
            <a:off x="349226" y="7248344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09EDCDF-6656-9210-BE89-47321A885B0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33876" y="-1163717"/>
            <a:ext cx="3160966" cy="143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0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B4EDB054-84E8-0BBA-7D23-7C68AB8D0145}"/>
              </a:ext>
            </a:extLst>
          </p:cNvPr>
          <p:cNvGrpSpPr/>
          <p:nvPr/>
        </p:nvGrpSpPr>
        <p:grpSpPr>
          <a:xfrm>
            <a:off x="-6552" y="-3297095"/>
            <a:ext cx="12214888" cy="2842802"/>
            <a:chOff x="-6552" y="2007599"/>
            <a:chExt cx="12214888" cy="2842802"/>
          </a:xfrm>
        </p:grpSpPr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6E53496C-313F-49AE-574F-9FA69677C8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960"/>
            <a:stretch/>
          </p:blipFill>
          <p:spPr>
            <a:xfrm>
              <a:off x="16336" y="2007599"/>
              <a:ext cx="12192000" cy="2842802"/>
            </a:xfrm>
            <a:prstGeom prst="rect">
              <a:avLst/>
            </a:prstGeom>
          </p:spPr>
        </p:pic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975FF5A7-1C0B-5F39-0095-49645B982DB7}"/>
                </a:ext>
              </a:extLst>
            </p:cNvPr>
            <p:cNvSpPr/>
            <p:nvPr/>
          </p:nvSpPr>
          <p:spPr>
            <a:xfrm>
              <a:off x="-6552" y="2007599"/>
              <a:ext cx="12214888" cy="2842802"/>
            </a:xfrm>
            <a:prstGeom prst="rect">
              <a:avLst/>
            </a:prstGeom>
            <a:gradFill flip="none" rotWithShape="1">
              <a:gsLst>
                <a:gs pos="49000">
                  <a:srgbClr val="79C5DC">
                    <a:alpha val="91000"/>
                  </a:srgbClr>
                </a:gs>
                <a:gs pos="0">
                  <a:srgbClr val="D7F9FA">
                    <a:alpha val="0"/>
                  </a:srgbClr>
                </a:gs>
                <a:gs pos="87000">
                  <a:srgbClr val="1B91BE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A044D-06FA-EDA8-82AD-52B48F700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62800"/>
            <a:ext cx="12192000" cy="5164999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03F6FBD-F73B-855D-10AE-0A0EDE808A6E}"/>
              </a:ext>
            </a:extLst>
          </p:cNvPr>
          <p:cNvGrpSpPr/>
          <p:nvPr/>
        </p:nvGrpSpPr>
        <p:grpSpPr>
          <a:xfrm>
            <a:off x="-6551" y="-3540560"/>
            <a:ext cx="4236469" cy="3240000"/>
            <a:chOff x="-18126" y="3618000"/>
            <a:chExt cx="4236469" cy="3240000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8130D65-709A-1C9C-4B4E-A8950424C516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95C3960D-44D0-1C8C-DF41-ACBBA0822D8E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989511" y="576108"/>
            <a:ext cx="3633159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КАТАМНЕЗ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8987F1-4FA3-4DE3-5A09-B679F7D7A3E0}"/>
              </a:ext>
            </a:extLst>
          </p:cNvPr>
          <p:cNvSpPr txBox="1"/>
          <p:nvPr/>
        </p:nvSpPr>
        <p:spPr>
          <a:xfrm>
            <a:off x="1112174" y="1441817"/>
            <a:ext cx="66156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На 7 сутки была переведена в отделение детской неврологии, и выписана в удовлетворительном состоянии на 17-ые сутки госпитализации.</a:t>
            </a:r>
            <a:endParaRPr lang="en-US" sz="2000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7C338A5-799E-C19F-30CA-A5DB384A8C8B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65946D90-A5E4-CA89-444B-1BFAD3B9FCDC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7" name="Круг: прозрачная заливка 16">
                <a:extLst>
                  <a:ext uri="{FF2B5EF4-FFF2-40B4-BE49-F238E27FC236}">
                    <a16:creationId xmlns:a16="http://schemas.microsoft.com/office/drawing/2014/main" id="{C5DEB0C1-C942-5670-6413-63C617A3DF2C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44873B45-43C9-FBB3-71B2-B6E8FA2FDBEE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CA844AF8-FC59-D39D-DA38-35FBAE1BB5B5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Круг: прозрачная заливка 19">
                <a:extLst>
                  <a:ext uri="{FF2B5EF4-FFF2-40B4-BE49-F238E27FC236}">
                    <a16:creationId xmlns:a16="http://schemas.microsoft.com/office/drawing/2014/main" id="{650E2F3D-2D56-8642-17B6-0CB6966E48DD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2E56FC78-7A62-71B9-B1A2-D7681EE88B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0B3F83EB-881E-EDE2-17B8-2B2CD24C7CB2}"/>
              </a:ext>
            </a:extLst>
          </p:cNvPr>
          <p:cNvSpPr/>
          <p:nvPr/>
        </p:nvSpPr>
        <p:spPr>
          <a:xfrm>
            <a:off x="349226" y="5372655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74A453E-D64F-4B1B-1708-92A836FB66D7}"/>
              </a:ext>
            </a:extLst>
          </p:cNvPr>
          <p:cNvSpPr txBox="1"/>
          <p:nvPr/>
        </p:nvSpPr>
        <p:spPr>
          <a:xfrm>
            <a:off x="1112173" y="2795184"/>
            <a:ext cx="661561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Через 2 месяца после выписки состояние удовлетворительное, активных жалоб нет. Чувствительных нарушений нет. Мышечная сила в руках не снижена. Увеличилась физическая активность: может стоять короткое время на одной ноге, пройти без поддержки более 10 шагов, самостоятельно подниматься по лестнице.</a:t>
            </a:r>
            <a:endParaRPr lang="en-US" sz="2000" dirty="0"/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DB0CCB2B-1732-6327-ED39-2495AB604623}"/>
              </a:ext>
            </a:extLst>
          </p:cNvPr>
          <p:cNvGrpSpPr/>
          <p:nvPr/>
        </p:nvGrpSpPr>
        <p:grpSpPr>
          <a:xfrm>
            <a:off x="8213824" y="1417633"/>
            <a:ext cx="3478716" cy="4638288"/>
            <a:chOff x="8213824" y="1417633"/>
            <a:chExt cx="3478716" cy="4638288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9399D4AE-53E5-DE1E-2D3B-26564A4B87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13824" y="1417633"/>
              <a:ext cx="3478716" cy="46382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4D7EDB50-962B-1DE0-1AE7-A8013766AFAA}"/>
                </a:ext>
              </a:extLst>
            </p:cNvPr>
            <p:cNvSpPr/>
            <p:nvPr/>
          </p:nvSpPr>
          <p:spPr>
            <a:xfrm>
              <a:off x="10026324" y="3378568"/>
              <a:ext cx="262581" cy="7429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7671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0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1014255" y="-977842"/>
            <a:ext cx="2800586" cy="7676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ПЕРЕВОД в другое отделение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DB369E0-63D3-537E-1F84-DD38AF19592D}"/>
              </a:ext>
            </a:extLst>
          </p:cNvPr>
          <p:cNvGrpSpPr/>
          <p:nvPr/>
        </p:nvGrpSpPr>
        <p:grpSpPr>
          <a:xfrm>
            <a:off x="-6552" y="-1421401"/>
            <a:ext cx="12214888" cy="2842802"/>
            <a:chOff x="-6552" y="2007599"/>
            <a:chExt cx="12214888" cy="284280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B72CCCE4-D89E-D7D7-ED6C-925FD0CE0B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960"/>
            <a:stretch/>
          </p:blipFill>
          <p:spPr>
            <a:xfrm>
              <a:off x="16336" y="2007599"/>
              <a:ext cx="12192000" cy="2842802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C1AC3B7D-CCC4-F5DE-0BC8-23B69922188C}"/>
                </a:ext>
              </a:extLst>
            </p:cNvPr>
            <p:cNvSpPr/>
            <p:nvPr/>
          </p:nvSpPr>
          <p:spPr>
            <a:xfrm>
              <a:off x="-6552" y="2007599"/>
              <a:ext cx="12214888" cy="2842802"/>
            </a:xfrm>
            <a:prstGeom prst="rect">
              <a:avLst/>
            </a:prstGeom>
            <a:gradFill flip="none" rotWithShape="1">
              <a:gsLst>
                <a:gs pos="49000">
                  <a:srgbClr val="79C5DC">
                    <a:alpha val="91000"/>
                  </a:srgbClr>
                </a:gs>
                <a:gs pos="0">
                  <a:srgbClr val="D7F9FA">
                    <a:alpha val="0"/>
                  </a:srgbClr>
                </a:gs>
                <a:gs pos="87000">
                  <a:srgbClr val="1B91BE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4289B3B-47C0-4E7A-AC5B-6BE1EDBFF96D}"/>
              </a:ext>
            </a:extLst>
          </p:cNvPr>
          <p:cNvGrpSpPr/>
          <p:nvPr/>
        </p:nvGrpSpPr>
        <p:grpSpPr>
          <a:xfrm>
            <a:off x="-6552" y="-1421401"/>
            <a:ext cx="3892752" cy="2977130"/>
            <a:chOff x="-18126" y="3618000"/>
            <a:chExt cx="4236469" cy="3240000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258EC5D-65EC-D581-92C1-839DFFAAE673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519B97C5-D95D-95BD-5870-9D2EDF15E1C1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926ECD-068A-4186-A4A5-E1322A519623}"/>
              </a:ext>
            </a:extLst>
          </p:cNvPr>
          <p:cNvSpPr txBox="1">
            <a:spLocks/>
          </p:cNvSpPr>
          <p:nvPr/>
        </p:nvSpPr>
        <p:spPr>
          <a:xfrm>
            <a:off x="1007722" y="578375"/>
            <a:ext cx="3226188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R="0" lv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</a:rPr>
              <a:t>Заключение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6CDB6B0-638A-F5EC-EC47-F25AED01A951}"/>
              </a:ext>
            </a:extLst>
          </p:cNvPr>
          <p:cNvGrpSpPr/>
          <p:nvPr/>
        </p:nvGrpSpPr>
        <p:grpSpPr>
          <a:xfrm>
            <a:off x="16336" y="7170924"/>
            <a:ext cx="2330624" cy="1782433"/>
            <a:chOff x="-18126" y="3618000"/>
            <a:chExt cx="4236469" cy="3240000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4B0815AD-8C52-31C5-48A1-4036C741D51B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51D5C5CC-342C-701A-5E82-4006CC9F83B1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8A1CA98-5A8A-8CEC-E67D-0B7B5F75FA41}"/>
              </a:ext>
            </a:extLst>
          </p:cNvPr>
          <p:cNvSpPr txBox="1"/>
          <p:nvPr/>
        </p:nvSpPr>
        <p:spPr>
          <a:xfrm>
            <a:off x="1280187" y="2612309"/>
            <a:ext cx="96343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Приведенный клинический случай демонстрирует типичную для СГБ клиническую картину с острым началом, быстрым достижением пика заболевания с выраженным двигательным дефицитом и хорошим ответом на терапию ВВИГ. </a:t>
            </a:r>
            <a:endParaRPr lang="en-US" sz="2000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A62EB95-2C12-B61B-3F9B-5036A2B4BB18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40F2A81B-91CF-0FBE-557F-FB14031DD9F3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2" name="Круг: прозрачная заливка 11">
                <a:extLst>
                  <a:ext uri="{FF2B5EF4-FFF2-40B4-BE49-F238E27FC236}">
                    <a16:creationId xmlns:a16="http://schemas.microsoft.com/office/drawing/2014/main" id="{37FB23A0-9210-8E88-5A9B-43E55DB4E12D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Круг: прозрачная заливка 12">
                <a:extLst>
                  <a:ext uri="{FF2B5EF4-FFF2-40B4-BE49-F238E27FC236}">
                    <a16:creationId xmlns:a16="http://schemas.microsoft.com/office/drawing/2014/main" id="{DB9D360A-0EC8-B7D5-86ED-602E6FB5D7D3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D1001AC4-6978-1C69-71F1-D01DE09F051F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58546EAA-ABFA-99A2-90D0-76B9DFD9C898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87C4B79D-CC25-BFA5-F3A0-E178EEF7C7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65970EF7-59CC-DE0A-CCFC-2367AB962F6D}"/>
              </a:ext>
            </a:extLst>
          </p:cNvPr>
          <p:cNvSpPr/>
          <p:nvPr/>
        </p:nvSpPr>
        <p:spPr>
          <a:xfrm>
            <a:off x="349226" y="7492187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2D4A76-0D5E-7CCF-2C88-8BC37F10BB2D}"/>
              </a:ext>
            </a:extLst>
          </p:cNvPr>
          <p:cNvSpPr txBox="1"/>
          <p:nvPr/>
        </p:nvSpPr>
        <p:spPr>
          <a:xfrm>
            <a:off x="1293798" y="3969324"/>
            <a:ext cx="963439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Своевременная диагностика и правильная тактика патогенетической терапии имели ключевое значение и позволили </a:t>
            </a:r>
            <a:r>
              <a:rPr lang="ru-RU" sz="2000" b="1" dirty="0"/>
              <a:t>остановить</a:t>
            </a:r>
            <a:r>
              <a:rPr lang="ru-RU" sz="2000" dirty="0"/>
              <a:t> патологический процесс повреждения нервного волокна, </a:t>
            </a:r>
            <a:r>
              <a:rPr lang="ru-RU" sz="2000" b="1" dirty="0"/>
              <a:t>предотвратили </a:t>
            </a:r>
            <a:r>
              <a:rPr lang="ru-RU" sz="2000" b="1" dirty="0" err="1"/>
              <a:t>хронизацию</a:t>
            </a:r>
            <a:r>
              <a:rPr lang="ru-RU" sz="2000" b="1" dirty="0"/>
              <a:t> </a:t>
            </a:r>
            <a:r>
              <a:rPr lang="ru-RU" sz="2000" dirty="0"/>
              <a:t>процесса, а также создали предпосылки к полному восстановлению утраченных функций.</a:t>
            </a:r>
            <a:endParaRPr lang="en-US" sz="20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C209E64-2223-79AB-E61A-EB7F41D6FA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9407000" y="5216926"/>
            <a:ext cx="1473088" cy="141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85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6271B74F-267E-430B-9373-9E38B737D83E}"/>
              </a:ext>
            </a:extLst>
          </p:cNvPr>
          <p:cNvSpPr/>
          <p:nvPr/>
        </p:nvSpPr>
        <p:spPr>
          <a:xfrm>
            <a:off x="1345333" y="2096369"/>
            <a:ext cx="9501333" cy="2630228"/>
          </a:xfrm>
          <a:custGeom>
            <a:avLst/>
            <a:gdLst>
              <a:gd name="connsiteX0" fmla="*/ 0 w 9501333"/>
              <a:gd name="connsiteY0" fmla="*/ 253869 h 2630228"/>
              <a:gd name="connsiteX1" fmla="*/ 117417 w 9501333"/>
              <a:gd name="connsiteY1" fmla="*/ 0 h 2630228"/>
              <a:gd name="connsiteX2" fmla="*/ 501315 w 9501333"/>
              <a:gd name="connsiteY2" fmla="*/ 0 h 2630228"/>
              <a:gd name="connsiteX3" fmla="*/ 1163208 w 9501333"/>
              <a:gd name="connsiteY3" fmla="*/ 0 h 2630228"/>
              <a:gd name="connsiteX4" fmla="*/ 2010430 w 9501333"/>
              <a:gd name="connsiteY4" fmla="*/ 0 h 2630228"/>
              <a:gd name="connsiteX5" fmla="*/ 2764988 w 9501333"/>
              <a:gd name="connsiteY5" fmla="*/ 0 h 2630228"/>
              <a:gd name="connsiteX6" fmla="*/ 3334216 w 9501333"/>
              <a:gd name="connsiteY6" fmla="*/ 0 h 2630228"/>
              <a:gd name="connsiteX7" fmla="*/ 4088774 w 9501333"/>
              <a:gd name="connsiteY7" fmla="*/ 0 h 2630228"/>
              <a:gd name="connsiteX8" fmla="*/ 4565337 w 9501333"/>
              <a:gd name="connsiteY8" fmla="*/ 0 h 2630228"/>
              <a:gd name="connsiteX9" fmla="*/ 5227229 w 9501333"/>
              <a:gd name="connsiteY9" fmla="*/ 0 h 2630228"/>
              <a:gd name="connsiteX10" fmla="*/ 5611127 w 9501333"/>
              <a:gd name="connsiteY10" fmla="*/ 0 h 2630228"/>
              <a:gd name="connsiteX11" fmla="*/ 6458350 w 9501333"/>
              <a:gd name="connsiteY11" fmla="*/ 0 h 2630228"/>
              <a:gd name="connsiteX12" fmla="*/ 7120243 w 9501333"/>
              <a:gd name="connsiteY12" fmla="*/ 0 h 2630228"/>
              <a:gd name="connsiteX13" fmla="*/ 7967465 w 9501333"/>
              <a:gd name="connsiteY13" fmla="*/ 0 h 2630228"/>
              <a:gd name="connsiteX14" fmla="*/ 8536693 w 9501333"/>
              <a:gd name="connsiteY14" fmla="*/ 0 h 2630228"/>
              <a:gd name="connsiteX15" fmla="*/ 9383916 w 9501333"/>
              <a:gd name="connsiteY15" fmla="*/ 0 h 2630228"/>
              <a:gd name="connsiteX16" fmla="*/ 9501333 w 9501333"/>
              <a:gd name="connsiteY16" fmla="*/ 253869 h 2630228"/>
              <a:gd name="connsiteX17" fmla="*/ 9501333 w 9501333"/>
              <a:gd name="connsiteY17" fmla="*/ 1315115 h 2630228"/>
              <a:gd name="connsiteX18" fmla="*/ 9501333 w 9501333"/>
              <a:gd name="connsiteY18" fmla="*/ 2376358 h 2630228"/>
              <a:gd name="connsiteX19" fmla="*/ 9383916 w 9501333"/>
              <a:gd name="connsiteY19" fmla="*/ 2630228 h 2630228"/>
              <a:gd name="connsiteX20" fmla="*/ 9000018 w 9501333"/>
              <a:gd name="connsiteY20" fmla="*/ 2630228 h 2630228"/>
              <a:gd name="connsiteX21" fmla="*/ 8245460 w 9501333"/>
              <a:gd name="connsiteY21" fmla="*/ 2630228 h 2630228"/>
              <a:gd name="connsiteX22" fmla="*/ 7676233 w 9501333"/>
              <a:gd name="connsiteY22" fmla="*/ 2630228 h 2630228"/>
              <a:gd name="connsiteX23" fmla="*/ 7199670 w 9501333"/>
              <a:gd name="connsiteY23" fmla="*/ 2630228 h 2630228"/>
              <a:gd name="connsiteX24" fmla="*/ 6815772 w 9501333"/>
              <a:gd name="connsiteY24" fmla="*/ 2630228 h 2630228"/>
              <a:gd name="connsiteX25" fmla="*/ 6339209 w 9501333"/>
              <a:gd name="connsiteY25" fmla="*/ 2630228 h 2630228"/>
              <a:gd name="connsiteX26" fmla="*/ 5862646 w 9501333"/>
              <a:gd name="connsiteY26" fmla="*/ 2630228 h 2630228"/>
              <a:gd name="connsiteX27" fmla="*/ 5200754 w 9501333"/>
              <a:gd name="connsiteY27" fmla="*/ 2630228 h 2630228"/>
              <a:gd name="connsiteX28" fmla="*/ 4538861 w 9501333"/>
              <a:gd name="connsiteY28" fmla="*/ 2630228 h 2630228"/>
              <a:gd name="connsiteX29" fmla="*/ 3969633 w 9501333"/>
              <a:gd name="connsiteY29" fmla="*/ 2630228 h 2630228"/>
              <a:gd name="connsiteX30" fmla="*/ 3122410 w 9501333"/>
              <a:gd name="connsiteY30" fmla="*/ 2630228 h 2630228"/>
              <a:gd name="connsiteX31" fmla="*/ 2645847 w 9501333"/>
              <a:gd name="connsiteY31" fmla="*/ 2630228 h 2630228"/>
              <a:gd name="connsiteX32" fmla="*/ 1798625 w 9501333"/>
              <a:gd name="connsiteY32" fmla="*/ 2630228 h 2630228"/>
              <a:gd name="connsiteX33" fmla="*/ 1322062 w 9501333"/>
              <a:gd name="connsiteY33" fmla="*/ 2630228 h 2630228"/>
              <a:gd name="connsiteX34" fmla="*/ 117417 w 9501333"/>
              <a:gd name="connsiteY34" fmla="*/ 2630228 h 2630228"/>
              <a:gd name="connsiteX35" fmla="*/ 0 w 9501333"/>
              <a:gd name="connsiteY35" fmla="*/ 2376358 h 2630228"/>
              <a:gd name="connsiteX36" fmla="*/ 0 w 9501333"/>
              <a:gd name="connsiteY36" fmla="*/ 1357564 h 2630228"/>
              <a:gd name="connsiteX37" fmla="*/ 0 w 9501333"/>
              <a:gd name="connsiteY37" fmla="*/ 253869 h 2630228"/>
              <a:gd name="connsiteX0" fmla="*/ 0 w 9501333"/>
              <a:gd name="connsiteY0" fmla="*/ 253869 h 2630228"/>
              <a:gd name="connsiteX1" fmla="*/ 117417 w 9501333"/>
              <a:gd name="connsiteY1" fmla="*/ 0 h 2630228"/>
              <a:gd name="connsiteX2" fmla="*/ 964640 w 9501333"/>
              <a:gd name="connsiteY2" fmla="*/ 0 h 2630228"/>
              <a:gd name="connsiteX3" fmla="*/ 1533868 w 9501333"/>
              <a:gd name="connsiteY3" fmla="*/ 0 h 2630228"/>
              <a:gd name="connsiteX4" fmla="*/ 2010430 w 9501333"/>
              <a:gd name="connsiteY4" fmla="*/ 0 h 2630228"/>
              <a:gd name="connsiteX5" fmla="*/ 2764988 w 9501333"/>
              <a:gd name="connsiteY5" fmla="*/ 0 h 2630228"/>
              <a:gd name="connsiteX6" fmla="*/ 3334216 w 9501333"/>
              <a:gd name="connsiteY6" fmla="*/ 0 h 2630228"/>
              <a:gd name="connsiteX7" fmla="*/ 4181439 w 9501333"/>
              <a:gd name="connsiteY7" fmla="*/ 0 h 2630228"/>
              <a:gd name="connsiteX8" fmla="*/ 4658002 w 9501333"/>
              <a:gd name="connsiteY8" fmla="*/ 0 h 2630228"/>
              <a:gd name="connsiteX9" fmla="*/ 5505224 w 9501333"/>
              <a:gd name="connsiteY9" fmla="*/ 0 h 2630228"/>
              <a:gd name="connsiteX10" fmla="*/ 5889122 w 9501333"/>
              <a:gd name="connsiteY10" fmla="*/ 0 h 2630228"/>
              <a:gd name="connsiteX11" fmla="*/ 6551015 w 9501333"/>
              <a:gd name="connsiteY11" fmla="*/ 0 h 2630228"/>
              <a:gd name="connsiteX12" fmla="*/ 7212908 w 9501333"/>
              <a:gd name="connsiteY12" fmla="*/ 0 h 2630228"/>
              <a:gd name="connsiteX13" fmla="*/ 7782135 w 9501333"/>
              <a:gd name="connsiteY13" fmla="*/ 0 h 2630228"/>
              <a:gd name="connsiteX14" fmla="*/ 8629358 w 9501333"/>
              <a:gd name="connsiteY14" fmla="*/ 0 h 2630228"/>
              <a:gd name="connsiteX15" fmla="*/ 9383916 w 9501333"/>
              <a:gd name="connsiteY15" fmla="*/ 0 h 2630228"/>
              <a:gd name="connsiteX16" fmla="*/ 9501333 w 9501333"/>
              <a:gd name="connsiteY16" fmla="*/ 253869 h 2630228"/>
              <a:gd name="connsiteX17" fmla="*/ 9501333 w 9501333"/>
              <a:gd name="connsiteY17" fmla="*/ 1336338 h 2630228"/>
              <a:gd name="connsiteX18" fmla="*/ 9501333 w 9501333"/>
              <a:gd name="connsiteY18" fmla="*/ 2376358 h 2630228"/>
              <a:gd name="connsiteX19" fmla="*/ 9383916 w 9501333"/>
              <a:gd name="connsiteY19" fmla="*/ 2630228 h 2630228"/>
              <a:gd name="connsiteX20" fmla="*/ 8907353 w 9501333"/>
              <a:gd name="connsiteY20" fmla="*/ 2630228 h 2630228"/>
              <a:gd name="connsiteX21" fmla="*/ 8245460 w 9501333"/>
              <a:gd name="connsiteY21" fmla="*/ 2630228 h 2630228"/>
              <a:gd name="connsiteX22" fmla="*/ 7768898 w 9501333"/>
              <a:gd name="connsiteY22" fmla="*/ 2630228 h 2630228"/>
              <a:gd name="connsiteX23" fmla="*/ 7107005 w 9501333"/>
              <a:gd name="connsiteY23" fmla="*/ 2630228 h 2630228"/>
              <a:gd name="connsiteX24" fmla="*/ 6723107 w 9501333"/>
              <a:gd name="connsiteY24" fmla="*/ 2630228 h 2630228"/>
              <a:gd name="connsiteX25" fmla="*/ 6339209 w 9501333"/>
              <a:gd name="connsiteY25" fmla="*/ 2630228 h 2630228"/>
              <a:gd name="connsiteX26" fmla="*/ 5677316 w 9501333"/>
              <a:gd name="connsiteY26" fmla="*/ 2630228 h 2630228"/>
              <a:gd name="connsiteX27" fmla="*/ 5200754 w 9501333"/>
              <a:gd name="connsiteY27" fmla="*/ 2630228 h 2630228"/>
              <a:gd name="connsiteX28" fmla="*/ 4446196 w 9501333"/>
              <a:gd name="connsiteY28" fmla="*/ 2630228 h 2630228"/>
              <a:gd name="connsiteX29" fmla="*/ 3969633 w 9501333"/>
              <a:gd name="connsiteY29" fmla="*/ 2630228 h 2630228"/>
              <a:gd name="connsiteX30" fmla="*/ 3215075 w 9501333"/>
              <a:gd name="connsiteY30" fmla="*/ 2630228 h 2630228"/>
              <a:gd name="connsiteX31" fmla="*/ 2831177 w 9501333"/>
              <a:gd name="connsiteY31" fmla="*/ 2630228 h 2630228"/>
              <a:gd name="connsiteX32" fmla="*/ 2076620 w 9501333"/>
              <a:gd name="connsiteY32" fmla="*/ 2630228 h 2630228"/>
              <a:gd name="connsiteX33" fmla="*/ 1600057 w 9501333"/>
              <a:gd name="connsiteY33" fmla="*/ 2630228 h 2630228"/>
              <a:gd name="connsiteX34" fmla="*/ 1216159 w 9501333"/>
              <a:gd name="connsiteY34" fmla="*/ 2630228 h 2630228"/>
              <a:gd name="connsiteX35" fmla="*/ 739596 w 9501333"/>
              <a:gd name="connsiteY35" fmla="*/ 2630228 h 2630228"/>
              <a:gd name="connsiteX36" fmla="*/ 117417 w 9501333"/>
              <a:gd name="connsiteY36" fmla="*/ 2630228 h 2630228"/>
              <a:gd name="connsiteX37" fmla="*/ 0 w 9501333"/>
              <a:gd name="connsiteY37" fmla="*/ 2376358 h 2630228"/>
              <a:gd name="connsiteX38" fmla="*/ 0 w 9501333"/>
              <a:gd name="connsiteY38" fmla="*/ 1357564 h 2630228"/>
              <a:gd name="connsiteX39" fmla="*/ 0 w 9501333"/>
              <a:gd name="connsiteY39" fmla="*/ 253869 h 2630228"/>
              <a:gd name="connsiteX0" fmla="*/ 0 w 9501333"/>
              <a:gd name="connsiteY0" fmla="*/ 253869 h 2630228"/>
              <a:gd name="connsiteX1" fmla="*/ 117417 w 9501333"/>
              <a:gd name="connsiteY1" fmla="*/ 0 h 2630228"/>
              <a:gd name="connsiteX2" fmla="*/ 501315 w 9501333"/>
              <a:gd name="connsiteY2" fmla="*/ 0 h 2630228"/>
              <a:gd name="connsiteX3" fmla="*/ 1163208 w 9501333"/>
              <a:gd name="connsiteY3" fmla="*/ 0 h 2630228"/>
              <a:gd name="connsiteX4" fmla="*/ 2010430 w 9501333"/>
              <a:gd name="connsiteY4" fmla="*/ 0 h 2630228"/>
              <a:gd name="connsiteX5" fmla="*/ 2764988 w 9501333"/>
              <a:gd name="connsiteY5" fmla="*/ 0 h 2630228"/>
              <a:gd name="connsiteX6" fmla="*/ 3334216 w 9501333"/>
              <a:gd name="connsiteY6" fmla="*/ 0 h 2630228"/>
              <a:gd name="connsiteX7" fmla="*/ 4088774 w 9501333"/>
              <a:gd name="connsiteY7" fmla="*/ 0 h 2630228"/>
              <a:gd name="connsiteX8" fmla="*/ 4565337 w 9501333"/>
              <a:gd name="connsiteY8" fmla="*/ 0 h 2630228"/>
              <a:gd name="connsiteX9" fmla="*/ 5227229 w 9501333"/>
              <a:gd name="connsiteY9" fmla="*/ 0 h 2630228"/>
              <a:gd name="connsiteX10" fmla="*/ 5611127 w 9501333"/>
              <a:gd name="connsiteY10" fmla="*/ 0 h 2630228"/>
              <a:gd name="connsiteX11" fmla="*/ 6458350 w 9501333"/>
              <a:gd name="connsiteY11" fmla="*/ 0 h 2630228"/>
              <a:gd name="connsiteX12" fmla="*/ 7120243 w 9501333"/>
              <a:gd name="connsiteY12" fmla="*/ 0 h 2630228"/>
              <a:gd name="connsiteX13" fmla="*/ 7967465 w 9501333"/>
              <a:gd name="connsiteY13" fmla="*/ 0 h 2630228"/>
              <a:gd name="connsiteX14" fmla="*/ 8536693 w 9501333"/>
              <a:gd name="connsiteY14" fmla="*/ 0 h 2630228"/>
              <a:gd name="connsiteX15" fmla="*/ 9383916 w 9501333"/>
              <a:gd name="connsiteY15" fmla="*/ 0 h 2630228"/>
              <a:gd name="connsiteX16" fmla="*/ 9501333 w 9501333"/>
              <a:gd name="connsiteY16" fmla="*/ 253869 h 2630228"/>
              <a:gd name="connsiteX17" fmla="*/ 9501333 w 9501333"/>
              <a:gd name="connsiteY17" fmla="*/ 1315115 h 2630228"/>
              <a:gd name="connsiteX18" fmla="*/ 9501333 w 9501333"/>
              <a:gd name="connsiteY18" fmla="*/ 2376358 h 2630228"/>
              <a:gd name="connsiteX19" fmla="*/ 9383916 w 9501333"/>
              <a:gd name="connsiteY19" fmla="*/ 2630228 h 2630228"/>
              <a:gd name="connsiteX20" fmla="*/ 9000018 w 9501333"/>
              <a:gd name="connsiteY20" fmla="*/ 2630228 h 2630228"/>
              <a:gd name="connsiteX21" fmla="*/ 8245460 w 9501333"/>
              <a:gd name="connsiteY21" fmla="*/ 2630228 h 2630228"/>
              <a:gd name="connsiteX22" fmla="*/ 7676233 w 9501333"/>
              <a:gd name="connsiteY22" fmla="*/ 2630228 h 2630228"/>
              <a:gd name="connsiteX23" fmla="*/ 7199670 w 9501333"/>
              <a:gd name="connsiteY23" fmla="*/ 2630228 h 2630228"/>
              <a:gd name="connsiteX24" fmla="*/ 6815772 w 9501333"/>
              <a:gd name="connsiteY24" fmla="*/ 2630228 h 2630228"/>
              <a:gd name="connsiteX25" fmla="*/ 6339209 w 9501333"/>
              <a:gd name="connsiteY25" fmla="*/ 2630228 h 2630228"/>
              <a:gd name="connsiteX26" fmla="*/ 5862646 w 9501333"/>
              <a:gd name="connsiteY26" fmla="*/ 2630228 h 2630228"/>
              <a:gd name="connsiteX27" fmla="*/ 5200754 w 9501333"/>
              <a:gd name="connsiteY27" fmla="*/ 2630228 h 2630228"/>
              <a:gd name="connsiteX28" fmla="*/ 4538861 w 9501333"/>
              <a:gd name="connsiteY28" fmla="*/ 2630228 h 2630228"/>
              <a:gd name="connsiteX29" fmla="*/ 3969633 w 9501333"/>
              <a:gd name="connsiteY29" fmla="*/ 2630228 h 2630228"/>
              <a:gd name="connsiteX30" fmla="*/ 3122410 w 9501333"/>
              <a:gd name="connsiteY30" fmla="*/ 2630228 h 2630228"/>
              <a:gd name="connsiteX31" fmla="*/ 2645847 w 9501333"/>
              <a:gd name="connsiteY31" fmla="*/ 2630228 h 2630228"/>
              <a:gd name="connsiteX32" fmla="*/ 1798625 w 9501333"/>
              <a:gd name="connsiteY32" fmla="*/ 2630228 h 2630228"/>
              <a:gd name="connsiteX33" fmla="*/ 1322062 w 9501333"/>
              <a:gd name="connsiteY33" fmla="*/ 2630228 h 2630228"/>
              <a:gd name="connsiteX34" fmla="*/ 117417 w 9501333"/>
              <a:gd name="connsiteY34" fmla="*/ 2630228 h 2630228"/>
              <a:gd name="connsiteX35" fmla="*/ 0 w 9501333"/>
              <a:gd name="connsiteY35" fmla="*/ 2376358 h 2630228"/>
              <a:gd name="connsiteX36" fmla="*/ 0 w 9501333"/>
              <a:gd name="connsiteY36" fmla="*/ 1357564 h 2630228"/>
              <a:gd name="connsiteX37" fmla="*/ 0 w 9501333"/>
              <a:gd name="connsiteY37" fmla="*/ 253869 h 263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501333" h="2630228" fill="none" extrusionOk="0">
                <a:moveTo>
                  <a:pt x="0" y="253869"/>
                </a:moveTo>
                <a:cubicBezTo>
                  <a:pt x="2930" y="122922"/>
                  <a:pt x="67859" y="8427"/>
                  <a:pt x="117417" y="0"/>
                </a:cubicBezTo>
                <a:cubicBezTo>
                  <a:pt x="274783" y="-22076"/>
                  <a:pt x="420799" y="9256"/>
                  <a:pt x="501315" y="0"/>
                </a:cubicBezTo>
                <a:cubicBezTo>
                  <a:pt x="587681" y="-94883"/>
                  <a:pt x="1004733" y="-109900"/>
                  <a:pt x="1163208" y="0"/>
                </a:cubicBezTo>
                <a:cubicBezTo>
                  <a:pt x="1283980" y="46598"/>
                  <a:pt x="1706530" y="-126443"/>
                  <a:pt x="2010430" y="0"/>
                </a:cubicBezTo>
                <a:cubicBezTo>
                  <a:pt x="2414403" y="4938"/>
                  <a:pt x="2524259" y="-13725"/>
                  <a:pt x="2764988" y="0"/>
                </a:cubicBezTo>
                <a:cubicBezTo>
                  <a:pt x="3051178" y="1916"/>
                  <a:pt x="3142548" y="-5415"/>
                  <a:pt x="3334216" y="0"/>
                </a:cubicBezTo>
                <a:cubicBezTo>
                  <a:pt x="3505184" y="113071"/>
                  <a:pt x="3768574" y="-81794"/>
                  <a:pt x="4088774" y="0"/>
                </a:cubicBezTo>
                <a:cubicBezTo>
                  <a:pt x="4370827" y="38020"/>
                  <a:pt x="4402871" y="35168"/>
                  <a:pt x="4565337" y="0"/>
                </a:cubicBezTo>
                <a:cubicBezTo>
                  <a:pt x="4692673" y="-24121"/>
                  <a:pt x="4991950" y="-87386"/>
                  <a:pt x="5227229" y="0"/>
                </a:cubicBezTo>
                <a:cubicBezTo>
                  <a:pt x="5426756" y="65668"/>
                  <a:pt x="5426311" y="-11814"/>
                  <a:pt x="5611127" y="0"/>
                </a:cubicBezTo>
                <a:cubicBezTo>
                  <a:pt x="5762816" y="5342"/>
                  <a:pt x="6295291" y="12408"/>
                  <a:pt x="6458350" y="0"/>
                </a:cubicBezTo>
                <a:cubicBezTo>
                  <a:pt x="6583395" y="-16228"/>
                  <a:pt x="6805971" y="48474"/>
                  <a:pt x="7120243" y="0"/>
                </a:cubicBezTo>
                <a:cubicBezTo>
                  <a:pt x="7326039" y="-67803"/>
                  <a:pt x="7569443" y="-6420"/>
                  <a:pt x="7967465" y="0"/>
                </a:cubicBezTo>
                <a:cubicBezTo>
                  <a:pt x="8352576" y="-59111"/>
                  <a:pt x="8349843" y="27380"/>
                  <a:pt x="8536693" y="0"/>
                </a:cubicBezTo>
                <a:cubicBezTo>
                  <a:pt x="8577951" y="28562"/>
                  <a:pt x="9075804" y="145536"/>
                  <a:pt x="9383916" y="0"/>
                </a:cubicBezTo>
                <a:cubicBezTo>
                  <a:pt x="9434604" y="26255"/>
                  <a:pt x="9501965" y="95158"/>
                  <a:pt x="9501333" y="253869"/>
                </a:cubicBezTo>
                <a:cubicBezTo>
                  <a:pt x="9556237" y="445164"/>
                  <a:pt x="9562662" y="1024638"/>
                  <a:pt x="9501333" y="1315115"/>
                </a:cubicBezTo>
                <a:cubicBezTo>
                  <a:pt x="9528933" y="1525369"/>
                  <a:pt x="9542368" y="2091819"/>
                  <a:pt x="9501333" y="2376358"/>
                </a:cubicBezTo>
                <a:cubicBezTo>
                  <a:pt x="9513448" y="2574508"/>
                  <a:pt x="9482352" y="2603735"/>
                  <a:pt x="9383916" y="2630228"/>
                </a:cubicBezTo>
                <a:cubicBezTo>
                  <a:pt x="9207430" y="2604169"/>
                  <a:pt x="9139304" y="2590084"/>
                  <a:pt x="9000018" y="2630228"/>
                </a:cubicBezTo>
                <a:cubicBezTo>
                  <a:pt x="8793604" y="2662544"/>
                  <a:pt x="8486674" y="2723349"/>
                  <a:pt x="8245460" y="2630228"/>
                </a:cubicBezTo>
                <a:cubicBezTo>
                  <a:pt x="8023670" y="2621900"/>
                  <a:pt x="7946129" y="2565787"/>
                  <a:pt x="7676233" y="2630228"/>
                </a:cubicBezTo>
                <a:cubicBezTo>
                  <a:pt x="7444637" y="2679361"/>
                  <a:pt x="7438668" y="2675499"/>
                  <a:pt x="7199670" y="2630228"/>
                </a:cubicBezTo>
                <a:cubicBezTo>
                  <a:pt x="6968460" y="2578744"/>
                  <a:pt x="6975509" y="2612186"/>
                  <a:pt x="6815772" y="2630228"/>
                </a:cubicBezTo>
                <a:cubicBezTo>
                  <a:pt x="6701423" y="2654170"/>
                  <a:pt x="6556449" y="2643026"/>
                  <a:pt x="6339209" y="2630228"/>
                </a:cubicBezTo>
                <a:cubicBezTo>
                  <a:pt x="6097731" y="2637840"/>
                  <a:pt x="6035996" y="2676909"/>
                  <a:pt x="5862646" y="2630228"/>
                </a:cubicBezTo>
                <a:cubicBezTo>
                  <a:pt x="5729707" y="2515661"/>
                  <a:pt x="5494466" y="2600221"/>
                  <a:pt x="5200754" y="2630228"/>
                </a:cubicBezTo>
                <a:cubicBezTo>
                  <a:pt x="4990308" y="2667034"/>
                  <a:pt x="4731162" y="2590487"/>
                  <a:pt x="4538861" y="2630228"/>
                </a:cubicBezTo>
                <a:cubicBezTo>
                  <a:pt x="4410752" y="2641771"/>
                  <a:pt x="4224976" y="2607181"/>
                  <a:pt x="3969633" y="2630228"/>
                </a:cubicBezTo>
                <a:cubicBezTo>
                  <a:pt x="3751961" y="2617857"/>
                  <a:pt x="3393796" y="2668283"/>
                  <a:pt x="3122410" y="2630228"/>
                </a:cubicBezTo>
                <a:cubicBezTo>
                  <a:pt x="2948456" y="2558836"/>
                  <a:pt x="2784594" y="2583188"/>
                  <a:pt x="2645847" y="2630228"/>
                </a:cubicBezTo>
                <a:cubicBezTo>
                  <a:pt x="2474296" y="2536820"/>
                  <a:pt x="2103385" y="2736853"/>
                  <a:pt x="1798625" y="2630228"/>
                </a:cubicBezTo>
                <a:cubicBezTo>
                  <a:pt x="1482539" y="2585448"/>
                  <a:pt x="1439491" y="2606741"/>
                  <a:pt x="1322062" y="2630228"/>
                </a:cubicBezTo>
                <a:cubicBezTo>
                  <a:pt x="1114219" y="2570067"/>
                  <a:pt x="395405" y="2837316"/>
                  <a:pt x="117417" y="2630228"/>
                </a:cubicBezTo>
                <a:cubicBezTo>
                  <a:pt x="83747" y="2614653"/>
                  <a:pt x="43219" y="2506533"/>
                  <a:pt x="0" y="2376358"/>
                </a:cubicBezTo>
                <a:cubicBezTo>
                  <a:pt x="107966" y="2038304"/>
                  <a:pt x="31268" y="1810115"/>
                  <a:pt x="0" y="1357564"/>
                </a:cubicBezTo>
                <a:cubicBezTo>
                  <a:pt x="-47859" y="1035688"/>
                  <a:pt x="54554" y="561554"/>
                  <a:pt x="0" y="253869"/>
                </a:cubicBezTo>
                <a:close/>
              </a:path>
              <a:path w="9501333" h="2630228" stroke="0" extrusionOk="0">
                <a:moveTo>
                  <a:pt x="0" y="253869"/>
                </a:moveTo>
                <a:cubicBezTo>
                  <a:pt x="-10038" y="105736"/>
                  <a:pt x="33447" y="-17441"/>
                  <a:pt x="117417" y="0"/>
                </a:cubicBezTo>
                <a:cubicBezTo>
                  <a:pt x="450676" y="81796"/>
                  <a:pt x="775921" y="1394"/>
                  <a:pt x="964640" y="0"/>
                </a:cubicBezTo>
                <a:cubicBezTo>
                  <a:pt x="1234670" y="15024"/>
                  <a:pt x="1345838" y="-109531"/>
                  <a:pt x="1533868" y="0"/>
                </a:cubicBezTo>
                <a:cubicBezTo>
                  <a:pt x="1794215" y="61498"/>
                  <a:pt x="1847569" y="9083"/>
                  <a:pt x="2010430" y="0"/>
                </a:cubicBezTo>
                <a:cubicBezTo>
                  <a:pt x="2087677" y="102165"/>
                  <a:pt x="2595669" y="-19651"/>
                  <a:pt x="2764988" y="0"/>
                </a:cubicBezTo>
                <a:cubicBezTo>
                  <a:pt x="3046228" y="22913"/>
                  <a:pt x="3090180" y="-50831"/>
                  <a:pt x="3334216" y="0"/>
                </a:cubicBezTo>
                <a:cubicBezTo>
                  <a:pt x="3537653" y="92226"/>
                  <a:pt x="3813204" y="96159"/>
                  <a:pt x="4181439" y="0"/>
                </a:cubicBezTo>
                <a:cubicBezTo>
                  <a:pt x="4576193" y="-46126"/>
                  <a:pt x="4528020" y="22702"/>
                  <a:pt x="4658002" y="0"/>
                </a:cubicBezTo>
                <a:cubicBezTo>
                  <a:pt x="4622527" y="33836"/>
                  <a:pt x="5128947" y="74543"/>
                  <a:pt x="5505224" y="0"/>
                </a:cubicBezTo>
                <a:cubicBezTo>
                  <a:pt x="5820174" y="7067"/>
                  <a:pt x="5652075" y="42450"/>
                  <a:pt x="5889122" y="0"/>
                </a:cubicBezTo>
                <a:cubicBezTo>
                  <a:pt x="6081263" y="-57184"/>
                  <a:pt x="6237779" y="31174"/>
                  <a:pt x="6551015" y="0"/>
                </a:cubicBezTo>
                <a:cubicBezTo>
                  <a:pt x="6834673" y="-1082"/>
                  <a:pt x="7034394" y="24583"/>
                  <a:pt x="7212908" y="0"/>
                </a:cubicBezTo>
                <a:cubicBezTo>
                  <a:pt x="7445475" y="-18710"/>
                  <a:pt x="7603144" y="-1482"/>
                  <a:pt x="7782135" y="0"/>
                </a:cubicBezTo>
                <a:cubicBezTo>
                  <a:pt x="7997317" y="106978"/>
                  <a:pt x="8488108" y="-5504"/>
                  <a:pt x="8629358" y="0"/>
                </a:cubicBezTo>
                <a:cubicBezTo>
                  <a:pt x="8749078" y="-9417"/>
                  <a:pt x="9161796" y="59306"/>
                  <a:pt x="9383916" y="0"/>
                </a:cubicBezTo>
                <a:cubicBezTo>
                  <a:pt x="9465024" y="20924"/>
                  <a:pt x="9518352" y="78455"/>
                  <a:pt x="9501333" y="253869"/>
                </a:cubicBezTo>
                <a:cubicBezTo>
                  <a:pt x="9525391" y="542589"/>
                  <a:pt x="9592533" y="975552"/>
                  <a:pt x="9501333" y="1336338"/>
                </a:cubicBezTo>
                <a:cubicBezTo>
                  <a:pt x="9555980" y="1750117"/>
                  <a:pt x="9551967" y="2108131"/>
                  <a:pt x="9501333" y="2376358"/>
                </a:cubicBezTo>
                <a:cubicBezTo>
                  <a:pt x="9532828" y="2525759"/>
                  <a:pt x="9469054" y="2632872"/>
                  <a:pt x="9383916" y="2630228"/>
                </a:cubicBezTo>
                <a:cubicBezTo>
                  <a:pt x="9259094" y="2648082"/>
                  <a:pt x="9081309" y="2739060"/>
                  <a:pt x="8907353" y="2630228"/>
                </a:cubicBezTo>
                <a:cubicBezTo>
                  <a:pt x="8794105" y="2575203"/>
                  <a:pt x="8540496" y="2561061"/>
                  <a:pt x="8245460" y="2630228"/>
                </a:cubicBezTo>
                <a:cubicBezTo>
                  <a:pt x="7987398" y="2621958"/>
                  <a:pt x="7961262" y="2655244"/>
                  <a:pt x="7768898" y="2630228"/>
                </a:cubicBezTo>
                <a:cubicBezTo>
                  <a:pt x="7662225" y="2596703"/>
                  <a:pt x="7362560" y="2535478"/>
                  <a:pt x="7107005" y="2630228"/>
                </a:cubicBezTo>
                <a:cubicBezTo>
                  <a:pt x="6882756" y="2669726"/>
                  <a:pt x="6787902" y="2652255"/>
                  <a:pt x="6723107" y="2630228"/>
                </a:cubicBezTo>
                <a:cubicBezTo>
                  <a:pt x="6626426" y="2566926"/>
                  <a:pt x="6505782" y="2629915"/>
                  <a:pt x="6339209" y="2630228"/>
                </a:cubicBezTo>
                <a:cubicBezTo>
                  <a:pt x="6129432" y="2701360"/>
                  <a:pt x="5947550" y="2619714"/>
                  <a:pt x="5677316" y="2630228"/>
                </a:cubicBezTo>
                <a:cubicBezTo>
                  <a:pt x="5398669" y="2677213"/>
                  <a:pt x="5380071" y="2659958"/>
                  <a:pt x="5200754" y="2630228"/>
                </a:cubicBezTo>
                <a:cubicBezTo>
                  <a:pt x="4995538" y="2614291"/>
                  <a:pt x="4689594" y="2612317"/>
                  <a:pt x="4446196" y="2630228"/>
                </a:cubicBezTo>
                <a:cubicBezTo>
                  <a:pt x="4168367" y="2709276"/>
                  <a:pt x="4102138" y="2611778"/>
                  <a:pt x="3969633" y="2630228"/>
                </a:cubicBezTo>
                <a:cubicBezTo>
                  <a:pt x="3886435" y="2612894"/>
                  <a:pt x="3465535" y="2592210"/>
                  <a:pt x="3215075" y="2630228"/>
                </a:cubicBezTo>
                <a:cubicBezTo>
                  <a:pt x="3038100" y="2675385"/>
                  <a:pt x="2966869" y="2635257"/>
                  <a:pt x="2831177" y="2630228"/>
                </a:cubicBezTo>
                <a:cubicBezTo>
                  <a:pt x="2718043" y="2633821"/>
                  <a:pt x="2306101" y="2619559"/>
                  <a:pt x="2076620" y="2630228"/>
                </a:cubicBezTo>
                <a:cubicBezTo>
                  <a:pt x="1798585" y="2595656"/>
                  <a:pt x="1746060" y="2591493"/>
                  <a:pt x="1600057" y="2630228"/>
                </a:cubicBezTo>
                <a:cubicBezTo>
                  <a:pt x="1497878" y="2676233"/>
                  <a:pt x="1358390" y="2643292"/>
                  <a:pt x="1216159" y="2630228"/>
                </a:cubicBezTo>
                <a:cubicBezTo>
                  <a:pt x="1093563" y="2630993"/>
                  <a:pt x="820152" y="2617172"/>
                  <a:pt x="739596" y="2630228"/>
                </a:cubicBezTo>
                <a:cubicBezTo>
                  <a:pt x="623082" y="2600127"/>
                  <a:pt x="405265" y="2565415"/>
                  <a:pt x="117417" y="2630228"/>
                </a:cubicBezTo>
                <a:cubicBezTo>
                  <a:pt x="39550" y="2616167"/>
                  <a:pt x="29383" y="2536376"/>
                  <a:pt x="0" y="2376358"/>
                </a:cubicBezTo>
                <a:cubicBezTo>
                  <a:pt x="16191" y="1990569"/>
                  <a:pt x="25268" y="1515234"/>
                  <a:pt x="0" y="1357564"/>
                </a:cubicBezTo>
                <a:cubicBezTo>
                  <a:pt x="52940" y="1069233"/>
                  <a:pt x="-121926" y="620460"/>
                  <a:pt x="0" y="253869"/>
                </a:cubicBezTo>
                <a:close/>
              </a:path>
              <a:path w="9501333" h="2630228" fill="none" stroke="0" extrusionOk="0">
                <a:moveTo>
                  <a:pt x="0" y="253869"/>
                </a:moveTo>
                <a:cubicBezTo>
                  <a:pt x="-13479" y="107484"/>
                  <a:pt x="60533" y="4795"/>
                  <a:pt x="117417" y="0"/>
                </a:cubicBezTo>
                <a:cubicBezTo>
                  <a:pt x="313245" y="-28572"/>
                  <a:pt x="416909" y="43727"/>
                  <a:pt x="501315" y="0"/>
                </a:cubicBezTo>
                <a:cubicBezTo>
                  <a:pt x="578246" y="20877"/>
                  <a:pt x="980468" y="-9111"/>
                  <a:pt x="1163208" y="0"/>
                </a:cubicBezTo>
                <a:cubicBezTo>
                  <a:pt x="1265741" y="17677"/>
                  <a:pt x="1669905" y="-23932"/>
                  <a:pt x="2010430" y="0"/>
                </a:cubicBezTo>
                <a:cubicBezTo>
                  <a:pt x="2380298" y="45803"/>
                  <a:pt x="2492785" y="-27184"/>
                  <a:pt x="2764988" y="0"/>
                </a:cubicBezTo>
                <a:cubicBezTo>
                  <a:pt x="3037483" y="-12077"/>
                  <a:pt x="3122464" y="25041"/>
                  <a:pt x="3334216" y="0"/>
                </a:cubicBezTo>
                <a:cubicBezTo>
                  <a:pt x="3587741" y="-26286"/>
                  <a:pt x="3823633" y="61552"/>
                  <a:pt x="4088774" y="0"/>
                </a:cubicBezTo>
                <a:cubicBezTo>
                  <a:pt x="4356041" y="35532"/>
                  <a:pt x="4436854" y="29259"/>
                  <a:pt x="4565337" y="0"/>
                </a:cubicBezTo>
                <a:cubicBezTo>
                  <a:pt x="4659760" y="-43458"/>
                  <a:pt x="5007438" y="-58487"/>
                  <a:pt x="5227229" y="0"/>
                </a:cubicBezTo>
                <a:cubicBezTo>
                  <a:pt x="5466698" y="45684"/>
                  <a:pt x="5447464" y="-7899"/>
                  <a:pt x="5611127" y="0"/>
                </a:cubicBezTo>
                <a:cubicBezTo>
                  <a:pt x="5800281" y="52142"/>
                  <a:pt x="6282499" y="45820"/>
                  <a:pt x="6458350" y="0"/>
                </a:cubicBezTo>
                <a:cubicBezTo>
                  <a:pt x="6693865" y="-25734"/>
                  <a:pt x="6882427" y="-97"/>
                  <a:pt x="7120243" y="0"/>
                </a:cubicBezTo>
                <a:cubicBezTo>
                  <a:pt x="7300940" y="-36518"/>
                  <a:pt x="7582259" y="65594"/>
                  <a:pt x="7967465" y="0"/>
                </a:cubicBezTo>
                <a:cubicBezTo>
                  <a:pt x="8366806" y="-93349"/>
                  <a:pt x="8356592" y="-522"/>
                  <a:pt x="8536693" y="0"/>
                </a:cubicBezTo>
                <a:cubicBezTo>
                  <a:pt x="8726250" y="-30620"/>
                  <a:pt x="9045872" y="106307"/>
                  <a:pt x="9383916" y="0"/>
                </a:cubicBezTo>
                <a:cubicBezTo>
                  <a:pt x="9425667" y="33047"/>
                  <a:pt x="9523642" y="136255"/>
                  <a:pt x="9501333" y="253869"/>
                </a:cubicBezTo>
                <a:cubicBezTo>
                  <a:pt x="9563133" y="583457"/>
                  <a:pt x="9550074" y="1079215"/>
                  <a:pt x="9501333" y="1315115"/>
                </a:cubicBezTo>
                <a:cubicBezTo>
                  <a:pt x="9445550" y="1617265"/>
                  <a:pt x="9427616" y="2125195"/>
                  <a:pt x="9501333" y="2376358"/>
                </a:cubicBezTo>
                <a:cubicBezTo>
                  <a:pt x="9517044" y="2551004"/>
                  <a:pt x="9456788" y="2625171"/>
                  <a:pt x="9383916" y="2630228"/>
                </a:cubicBezTo>
                <a:cubicBezTo>
                  <a:pt x="9201686" y="2582157"/>
                  <a:pt x="9129842" y="2593854"/>
                  <a:pt x="9000018" y="2630228"/>
                </a:cubicBezTo>
                <a:cubicBezTo>
                  <a:pt x="8891216" y="2692473"/>
                  <a:pt x="8476416" y="2670060"/>
                  <a:pt x="8245460" y="2630228"/>
                </a:cubicBezTo>
                <a:cubicBezTo>
                  <a:pt x="8062743" y="2595660"/>
                  <a:pt x="7900073" y="2572914"/>
                  <a:pt x="7676233" y="2630228"/>
                </a:cubicBezTo>
                <a:cubicBezTo>
                  <a:pt x="7445164" y="2683493"/>
                  <a:pt x="7436453" y="2671528"/>
                  <a:pt x="7199670" y="2630228"/>
                </a:cubicBezTo>
                <a:cubicBezTo>
                  <a:pt x="6967693" y="2591628"/>
                  <a:pt x="6965056" y="2615999"/>
                  <a:pt x="6815772" y="2630228"/>
                </a:cubicBezTo>
                <a:cubicBezTo>
                  <a:pt x="6655180" y="2682376"/>
                  <a:pt x="6546350" y="2609538"/>
                  <a:pt x="6339209" y="2630228"/>
                </a:cubicBezTo>
                <a:cubicBezTo>
                  <a:pt x="6134955" y="2634078"/>
                  <a:pt x="5984320" y="2647352"/>
                  <a:pt x="5862646" y="2630228"/>
                </a:cubicBezTo>
                <a:cubicBezTo>
                  <a:pt x="5749351" y="2559841"/>
                  <a:pt x="5447272" y="2608655"/>
                  <a:pt x="5200754" y="2630228"/>
                </a:cubicBezTo>
                <a:cubicBezTo>
                  <a:pt x="4930793" y="2620047"/>
                  <a:pt x="4670950" y="2613555"/>
                  <a:pt x="4538861" y="2630228"/>
                </a:cubicBezTo>
                <a:cubicBezTo>
                  <a:pt x="4387913" y="2685212"/>
                  <a:pt x="4196042" y="2663881"/>
                  <a:pt x="3969633" y="2630228"/>
                </a:cubicBezTo>
                <a:cubicBezTo>
                  <a:pt x="3752887" y="2609904"/>
                  <a:pt x="3320557" y="2689207"/>
                  <a:pt x="3122410" y="2630228"/>
                </a:cubicBezTo>
                <a:cubicBezTo>
                  <a:pt x="2947455" y="2537483"/>
                  <a:pt x="2775223" y="2641245"/>
                  <a:pt x="2645847" y="2630228"/>
                </a:cubicBezTo>
                <a:cubicBezTo>
                  <a:pt x="2529521" y="2630979"/>
                  <a:pt x="2121386" y="2634669"/>
                  <a:pt x="1798625" y="2630228"/>
                </a:cubicBezTo>
                <a:cubicBezTo>
                  <a:pt x="1509859" y="2597590"/>
                  <a:pt x="1417687" y="2615060"/>
                  <a:pt x="1322062" y="2630228"/>
                </a:cubicBezTo>
                <a:cubicBezTo>
                  <a:pt x="1246055" y="2575438"/>
                  <a:pt x="533722" y="2731394"/>
                  <a:pt x="117417" y="2630228"/>
                </a:cubicBezTo>
                <a:cubicBezTo>
                  <a:pt x="91541" y="2581343"/>
                  <a:pt x="13760" y="2514494"/>
                  <a:pt x="0" y="2376358"/>
                </a:cubicBezTo>
                <a:cubicBezTo>
                  <a:pt x="4623" y="1993343"/>
                  <a:pt x="7845" y="1867793"/>
                  <a:pt x="0" y="1357564"/>
                </a:cubicBezTo>
                <a:cubicBezTo>
                  <a:pt x="-52645" y="873237"/>
                  <a:pt x="61479" y="613642"/>
                  <a:pt x="0" y="253869"/>
                </a:cubicBezTo>
                <a:close/>
              </a:path>
              <a:path w="9501333" h="2630228" fill="none" stroke="0" extrusionOk="0">
                <a:moveTo>
                  <a:pt x="0" y="253869"/>
                </a:moveTo>
                <a:cubicBezTo>
                  <a:pt x="-2954" y="118299"/>
                  <a:pt x="57393" y="10369"/>
                  <a:pt x="117417" y="0"/>
                </a:cubicBezTo>
                <a:cubicBezTo>
                  <a:pt x="292477" y="-25169"/>
                  <a:pt x="405778" y="16090"/>
                  <a:pt x="501315" y="0"/>
                </a:cubicBezTo>
                <a:cubicBezTo>
                  <a:pt x="556223" y="-34614"/>
                  <a:pt x="987625" y="-40661"/>
                  <a:pt x="1163208" y="0"/>
                </a:cubicBezTo>
                <a:cubicBezTo>
                  <a:pt x="1263299" y="9174"/>
                  <a:pt x="1741860" y="-43970"/>
                  <a:pt x="2010430" y="0"/>
                </a:cubicBezTo>
                <a:cubicBezTo>
                  <a:pt x="2396497" y="22169"/>
                  <a:pt x="2507454" y="-27244"/>
                  <a:pt x="2764988" y="0"/>
                </a:cubicBezTo>
                <a:cubicBezTo>
                  <a:pt x="3041473" y="6391"/>
                  <a:pt x="3139738" y="-436"/>
                  <a:pt x="3334216" y="0"/>
                </a:cubicBezTo>
                <a:cubicBezTo>
                  <a:pt x="3512806" y="5680"/>
                  <a:pt x="3770056" y="-20073"/>
                  <a:pt x="4088774" y="0"/>
                </a:cubicBezTo>
                <a:cubicBezTo>
                  <a:pt x="4377287" y="41250"/>
                  <a:pt x="4422006" y="35156"/>
                  <a:pt x="4565337" y="0"/>
                </a:cubicBezTo>
                <a:cubicBezTo>
                  <a:pt x="4649580" y="-34630"/>
                  <a:pt x="5029585" y="-45072"/>
                  <a:pt x="5227229" y="0"/>
                </a:cubicBezTo>
                <a:cubicBezTo>
                  <a:pt x="5446875" y="61450"/>
                  <a:pt x="5428938" y="-2267"/>
                  <a:pt x="5611127" y="0"/>
                </a:cubicBezTo>
                <a:cubicBezTo>
                  <a:pt x="5776387" y="23087"/>
                  <a:pt x="6283985" y="22176"/>
                  <a:pt x="6458350" y="0"/>
                </a:cubicBezTo>
                <a:cubicBezTo>
                  <a:pt x="6635677" y="-28661"/>
                  <a:pt x="6840755" y="-2055"/>
                  <a:pt x="7120243" y="0"/>
                </a:cubicBezTo>
                <a:cubicBezTo>
                  <a:pt x="7299031" y="-34798"/>
                  <a:pt x="7541106" y="36049"/>
                  <a:pt x="7967465" y="0"/>
                </a:cubicBezTo>
                <a:cubicBezTo>
                  <a:pt x="8340891" y="-74089"/>
                  <a:pt x="8349565" y="20207"/>
                  <a:pt x="8536693" y="0"/>
                </a:cubicBezTo>
                <a:cubicBezTo>
                  <a:pt x="8658412" y="-19229"/>
                  <a:pt x="9023836" y="109110"/>
                  <a:pt x="9383916" y="0"/>
                </a:cubicBezTo>
                <a:cubicBezTo>
                  <a:pt x="9435855" y="28866"/>
                  <a:pt x="9517177" y="118410"/>
                  <a:pt x="9501333" y="253869"/>
                </a:cubicBezTo>
                <a:cubicBezTo>
                  <a:pt x="9532458" y="518620"/>
                  <a:pt x="9569113" y="1037414"/>
                  <a:pt x="9501333" y="1315115"/>
                </a:cubicBezTo>
                <a:cubicBezTo>
                  <a:pt x="9477795" y="1589619"/>
                  <a:pt x="9473944" y="2120379"/>
                  <a:pt x="9501333" y="2376358"/>
                </a:cubicBezTo>
                <a:cubicBezTo>
                  <a:pt x="9515894" y="2573428"/>
                  <a:pt x="9463414" y="2618101"/>
                  <a:pt x="9383916" y="2630228"/>
                </a:cubicBezTo>
                <a:cubicBezTo>
                  <a:pt x="9201051" y="2591951"/>
                  <a:pt x="9135930" y="2599110"/>
                  <a:pt x="9000018" y="2630228"/>
                </a:cubicBezTo>
                <a:cubicBezTo>
                  <a:pt x="8886240" y="2689210"/>
                  <a:pt x="8455459" y="2763177"/>
                  <a:pt x="8245460" y="2630228"/>
                </a:cubicBezTo>
                <a:cubicBezTo>
                  <a:pt x="8031793" y="2601312"/>
                  <a:pt x="7912640" y="2557742"/>
                  <a:pt x="7676233" y="2630228"/>
                </a:cubicBezTo>
                <a:cubicBezTo>
                  <a:pt x="7445360" y="2681183"/>
                  <a:pt x="7437992" y="2674819"/>
                  <a:pt x="7199670" y="2630228"/>
                </a:cubicBezTo>
                <a:cubicBezTo>
                  <a:pt x="6971115" y="2584221"/>
                  <a:pt x="6973311" y="2612806"/>
                  <a:pt x="6815772" y="2630228"/>
                </a:cubicBezTo>
                <a:cubicBezTo>
                  <a:pt x="6677655" y="2675118"/>
                  <a:pt x="6551925" y="2608846"/>
                  <a:pt x="6339209" y="2630228"/>
                </a:cubicBezTo>
                <a:cubicBezTo>
                  <a:pt x="6125244" y="2628788"/>
                  <a:pt x="6018104" y="2675743"/>
                  <a:pt x="5862646" y="2630228"/>
                </a:cubicBezTo>
                <a:cubicBezTo>
                  <a:pt x="5719172" y="2564640"/>
                  <a:pt x="5479428" y="2602621"/>
                  <a:pt x="5200754" y="2630228"/>
                </a:cubicBezTo>
                <a:cubicBezTo>
                  <a:pt x="4954092" y="2647817"/>
                  <a:pt x="4724387" y="2599377"/>
                  <a:pt x="4538861" y="2630228"/>
                </a:cubicBezTo>
                <a:cubicBezTo>
                  <a:pt x="4402218" y="2657587"/>
                  <a:pt x="4205731" y="2662566"/>
                  <a:pt x="3969633" y="2630228"/>
                </a:cubicBezTo>
                <a:cubicBezTo>
                  <a:pt x="3757358" y="2618545"/>
                  <a:pt x="3343637" y="2643292"/>
                  <a:pt x="3122410" y="2630228"/>
                </a:cubicBezTo>
                <a:cubicBezTo>
                  <a:pt x="2952637" y="2550681"/>
                  <a:pt x="2795280" y="2621821"/>
                  <a:pt x="2645847" y="2630228"/>
                </a:cubicBezTo>
                <a:cubicBezTo>
                  <a:pt x="2523427" y="2612698"/>
                  <a:pt x="2108043" y="2708547"/>
                  <a:pt x="1798625" y="2630228"/>
                </a:cubicBezTo>
                <a:cubicBezTo>
                  <a:pt x="1493915" y="2589456"/>
                  <a:pt x="1431801" y="2600020"/>
                  <a:pt x="1322062" y="2630228"/>
                </a:cubicBezTo>
                <a:cubicBezTo>
                  <a:pt x="1118342" y="2689659"/>
                  <a:pt x="484028" y="2790817"/>
                  <a:pt x="117417" y="2630228"/>
                </a:cubicBezTo>
                <a:cubicBezTo>
                  <a:pt x="79988" y="2593979"/>
                  <a:pt x="9165" y="2488013"/>
                  <a:pt x="0" y="2376358"/>
                </a:cubicBezTo>
                <a:cubicBezTo>
                  <a:pt x="56543" y="2021029"/>
                  <a:pt x="18213" y="1832840"/>
                  <a:pt x="0" y="1357564"/>
                </a:cubicBezTo>
                <a:cubicBezTo>
                  <a:pt x="-71532" y="922214"/>
                  <a:pt x="81377" y="526731"/>
                  <a:pt x="0" y="253869"/>
                </a:cubicBezTo>
                <a:close/>
              </a:path>
            </a:pathLst>
          </a:custGeom>
          <a:gradFill>
            <a:gsLst>
              <a:gs pos="45000">
                <a:schemeClr val="accent1">
                  <a:alpha val="0"/>
                  <a:lumMod val="0"/>
                  <a:lumOff val="100000"/>
                </a:schemeClr>
              </a:gs>
              <a:gs pos="100000">
                <a:schemeClr val="accent1">
                  <a:alpha val="15000"/>
                  <a:lumMod val="100000"/>
                </a:schemeClr>
              </a:gs>
            </a:gsLst>
            <a:path path="rect">
              <a:fillToRect l="50000" t="50000" r="50000" b="50000"/>
            </a:path>
          </a:gradFill>
          <a:ln w="28575" cap="flat">
            <a:solidFill>
              <a:schemeClr val="accent1">
                <a:lumMod val="7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501333"/>
                      <a:gd name="connsiteY0" fmla="*/ 253869 h 2630228"/>
                      <a:gd name="connsiteX1" fmla="*/ 117417 w 9501333"/>
                      <a:gd name="connsiteY1" fmla="*/ 0 h 2630228"/>
                      <a:gd name="connsiteX2" fmla="*/ 501315 w 9501333"/>
                      <a:gd name="connsiteY2" fmla="*/ 0 h 2630228"/>
                      <a:gd name="connsiteX3" fmla="*/ 1163208 w 9501333"/>
                      <a:gd name="connsiteY3" fmla="*/ 0 h 2630228"/>
                      <a:gd name="connsiteX4" fmla="*/ 2010430 w 9501333"/>
                      <a:gd name="connsiteY4" fmla="*/ 0 h 2630228"/>
                      <a:gd name="connsiteX5" fmla="*/ 2764988 w 9501333"/>
                      <a:gd name="connsiteY5" fmla="*/ 0 h 2630228"/>
                      <a:gd name="connsiteX6" fmla="*/ 3334216 w 9501333"/>
                      <a:gd name="connsiteY6" fmla="*/ 0 h 2630228"/>
                      <a:gd name="connsiteX7" fmla="*/ 4088774 w 9501333"/>
                      <a:gd name="connsiteY7" fmla="*/ 0 h 2630228"/>
                      <a:gd name="connsiteX8" fmla="*/ 4565337 w 9501333"/>
                      <a:gd name="connsiteY8" fmla="*/ 0 h 2630228"/>
                      <a:gd name="connsiteX9" fmla="*/ 5227229 w 9501333"/>
                      <a:gd name="connsiteY9" fmla="*/ 0 h 2630228"/>
                      <a:gd name="connsiteX10" fmla="*/ 5611127 w 9501333"/>
                      <a:gd name="connsiteY10" fmla="*/ 0 h 2630228"/>
                      <a:gd name="connsiteX11" fmla="*/ 6458350 w 9501333"/>
                      <a:gd name="connsiteY11" fmla="*/ 0 h 2630228"/>
                      <a:gd name="connsiteX12" fmla="*/ 7120243 w 9501333"/>
                      <a:gd name="connsiteY12" fmla="*/ 0 h 2630228"/>
                      <a:gd name="connsiteX13" fmla="*/ 7967465 w 9501333"/>
                      <a:gd name="connsiteY13" fmla="*/ 0 h 2630228"/>
                      <a:gd name="connsiteX14" fmla="*/ 8536693 w 9501333"/>
                      <a:gd name="connsiteY14" fmla="*/ 0 h 2630228"/>
                      <a:gd name="connsiteX15" fmla="*/ 9383916 w 9501333"/>
                      <a:gd name="connsiteY15" fmla="*/ 0 h 2630228"/>
                      <a:gd name="connsiteX16" fmla="*/ 9501333 w 9501333"/>
                      <a:gd name="connsiteY16" fmla="*/ 253869 h 2630228"/>
                      <a:gd name="connsiteX17" fmla="*/ 9501333 w 9501333"/>
                      <a:gd name="connsiteY17" fmla="*/ 1315115 h 2630228"/>
                      <a:gd name="connsiteX18" fmla="*/ 9501333 w 9501333"/>
                      <a:gd name="connsiteY18" fmla="*/ 2376358 h 2630228"/>
                      <a:gd name="connsiteX19" fmla="*/ 9383916 w 9501333"/>
                      <a:gd name="connsiteY19" fmla="*/ 2630228 h 2630228"/>
                      <a:gd name="connsiteX20" fmla="*/ 9000018 w 9501333"/>
                      <a:gd name="connsiteY20" fmla="*/ 2630228 h 2630228"/>
                      <a:gd name="connsiteX21" fmla="*/ 8245460 w 9501333"/>
                      <a:gd name="connsiteY21" fmla="*/ 2630228 h 2630228"/>
                      <a:gd name="connsiteX22" fmla="*/ 7676233 w 9501333"/>
                      <a:gd name="connsiteY22" fmla="*/ 2630228 h 2630228"/>
                      <a:gd name="connsiteX23" fmla="*/ 7199670 w 9501333"/>
                      <a:gd name="connsiteY23" fmla="*/ 2630228 h 2630228"/>
                      <a:gd name="connsiteX24" fmla="*/ 6815772 w 9501333"/>
                      <a:gd name="connsiteY24" fmla="*/ 2630228 h 2630228"/>
                      <a:gd name="connsiteX25" fmla="*/ 6339209 w 9501333"/>
                      <a:gd name="connsiteY25" fmla="*/ 2630228 h 2630228"/>
                      <a:gd name="connsiteX26" fmla="*/ 5862646 w 9501333"/>
                      <a:gd name="connsiteY26" fmla="*/ 2630228 h 2630228"/>
                      <a:gd name="connsiteX27" fmla="*/ 5200754 w 9501333"/>
                      <a:gd name="connsiteY27" fmla="*/ 2630228 h 2630228"/>
                      <a:gd name="connsiteX28" fmla="*/ 4538861 w 9501333"/>
                      <a:gd name="connsiteY28" fmla="*/ 2630228 h 2630228"/>
                      <a:gd name="connsiteX29" fmla="*/ 3969633 w 9501333"/>
                      <a:gd name="connsiteY29" fmla="*/ 2630228 h 2630228"/>
                      <a:gd name="connsiteX30" fmla="*/ 3122410 w 9501333"/>
                      <a:gd name="connsiteY30" fmla="*/ 2630228 h 2630228"/>
                      <a:gd name="connsiteX31" fmla="*/ 2645847 w 9501333"/>
                      <a:gd name="connsiteY31" fmla="*/ 2630228 h 2630228"/>
                      <a:gd name="connsiteX32" fmla="*/ 1798625 w 9501333"/>
                      <a:gd name="connsiteY32" fmla="*/ 2630228 h 2630228"/>
                      <a:gd name="connsiteX33" fmla="*/ 1322062 w 9501333"/>
                      <a:gd name="connsiteY33" fmla="*/ 2630228 h 2630228"/>
                      <a:gd name="connsiteX34" fmla="*/ 117417 w 9501333"/>
                      <a:gd name="connsiteY34" fmla="*/ 2630228 h 2630228"/>
                      <a:gd name="connsiteX35" fmla="*/ 0 w 9501333"/>
                      <a:gd name="connsiteY35" fmla="*/ 2376358 h 2630228"/>
                      <a:gd name="connsiteX36" fmla="*/ 0 w 9501333"/>
                      <a:gd name="connsiteY36" fmla="*/ 1357564 h 2630228"/>
                      <a:gd name="connsiteX37" fmla="*/ 0 w 9501333"/>
                      <a:gd name="connsiteY37" fmla="*/ 253869 h 2630228"/>
                      <a:gd name="connsiteX0" fmla="*/ 0 w 9501333"/>
                      <a:gd name="connsiteY0" fmla="*/ 253869 h 2630228"/>
                      <a:gd name="connsiteX1" fmla="*/ 117417 w 9501333"/>
                      <a:gd name="connsiteY1" fmla="*/ 0 h 2630228"/>
                      <a:gd name="connsiteX2" fmla="*/ 964640 w 9501333"/>
                      <a:gd name="connsiteY2" fmla="*/ 0 h 2630228"/>
                      <a:gd name="connsiteX3" fmla="*/ 1533868 w 9501333"/>
                      <a:gd name="connsiteY3" fmla="*/ 0 h 2630228"/>
                      <a:gd name="connsiteX4" fmla="*/ 2010430 w 9501333"/>
                      <a:gd name="connsiteY4" fmla="*/ 0 h 2630228"/>
                      <a:gd name="connsiteX5" fmla="*/ 2764988 w 9501333"/>
                      <a:gd name="connsiteY5" fmla="*/ 0 h 2630228"/>
                      <a:gd name="connsiteX6" fmla="*/ 3334216 w 9501333"/>
                      <a:gd name="connsiteY6" fmla="*/ 0 h 2630228"/>
                      <a:gd name="connsiteX7" fmla="*/ 4181439 w 9501333"/>
                      <a:gd name="connsiteY7" fmla="*/ 0 h 2630228"/>
                      <a:gd name="connsiteX8" fmla="*/ 4658002 w 9501333"/>
                      <a:gd name="connsiteY8" fmla="*/ 0 h 2630228"/>
                      <a:gd name="connsiteX9" fmla="*/ 5505224 w 9501333"/>
                      <a:gd name="connsiteY9" fmla="*/ 0 h 2630228"/>
                      <a:gd name="connsiteX10" fmla="*/ 5889122 w 9501333"/>
                      <a:gd name="connsiteY10" fmla="*/ 0 h 2630228"/>
                      <a:gd name="connsiteX11" fmla="*/ 6551015 w 9501333"/>
                      <a:gd name="connsiteY11" fmla="*/ 0 h 2630228"/>
                      <a:gd name="connsiteX12" fmla="*/ 7212908 w 9501333"/>
                      <a:gd name="connsiteY12" fmla="*/ 0 h 2630228"/>
                      <a:gd name="connsiteX13" fmla="*/ 7782135 w 9501333"/>
                      <a:gd name="connsiteY13" fmla="*/ 0 h 2630228"/>
                      <a:gd name="connsiteX14" fmla="*/ 8629358 w 9501333"/>
                      <a:gd name="connsiteY14" fmla="*/ 0 h 2630228"/>
                      <a:gd name="connsiteX15" fmla="*/ 9383916 w 9501333"/>
                      <a:gd name="connsiteY15" fmla="*/ 0 h 2630228"/>
                      <a:gd name="connsiteX16" fmla="*/ 9501333 w 9501333"/>
                      <a:gd name="connsiteY16" fmla="*/ 253869 h 2630228"/>
                      <a:gd name="connsiteX17" fmla="*/ 9501333 w 9501333"/>
                      <a:gd name="connsiteY17" fmla="*/ 1336338 h 2630228"/>
                      <a:gd name="connsiteX18" fmla="*/ 9501333 w 9501333"/>
                      <a:gd name="connsiteY18" fmla="*/ 2376358 h 2630228"/>
                      <a:gd name="connsiteX19" fmla="*/ 9383916 w 9501333"/>
                      <a:gd name="connsiteY19" fmla="*/ 2630228 h 2630228"/>
                      <a:gd name="connsiteX20" fmla="*/ 8907353 w 9501333"/>
                      <a:gd name="connsiteY20" fmla="*/ 2630228 h 2630228"/>
                      <a:gd name="connsiteX21" fmla="*/ 8245460 w 9501333"/>
                      <a:gd name="connsiteY21" fmla="*/ 2630228 h 2630228"/>
                      <a:gd name="connsiteX22" fmla="*/ 7768898 w 9501333"/>
                      <a:gd name="connsiteY22" fmla="*/ 2630228 h 2630228"/>
                      <a:gd name="connsiteX23" fmla="*/ 7107005 w 9501333"/>
                      <a:gd name="connsiteY23" fmla="*/ 2630228 h 2630228"/>
                      <a:gd name="connsiteX24" fmla="*/ 6723107 w 9501333"/>
                      <a:gd name="connsiteY24" fmla="*/ 2630228 h 2630228"/>
                      <a:gd name="connsiteX25" fmla="*/ 6339209 w 9501333"/>
                      <a:gd name="connsiteY25" fmla="*/ 2630228 h 2630228"/>
                      <a:gd name="connsiteX26" fmla="*/ 5677316 w 9501333"/>
                      <a:gd name="connsiteY26" fmla="*/ 2630228 h 2630228"/>
                      <a:gd name="connsiteX27" fmla="*/ 5200754 w 9501333"/>
                      <a:gd name="connsiteY27" fmla="*/ 2630228 h 2630228"/>
                      <a:gd name="connsiteX28" fmla="*/ 4446196 w 9501333"/>
                      <a:gd name="connsiteY28" fmla="*/ 2630228 h 2630228"/>
                      <a:gd name="connsiteX29" fmla="*/ 3969633 w 9501333"/>
                      <a:gd name="connsiteY29" fmla="*/ 2630228 h 2630228"/>
                      <a:gd name="connsiteX30" fmla="*/ 3215075 w 9501333"/>
                      <a:gd name="connsiteY30" fmla="*/ 2630228 h 2630228"/>
                      <a:gd name="connsiteX31" fmla="*/ 2831177 w 9501333"/>
                      <a:gd name="connsiteY31" fmla="*/ 2630228 h 2630228"/>
                      <a:gd name="connsiteX32" fmla="*/ 2076620 w 9501333"/>
                      <a:gd name="connsiteY32" fmla="*/ 2630228 h 2630228"/>
                      <a:gd name="connsiteX33" fmla="*/ 1600057 w 9501333"/>
                      <a:gd name="connsiteY33" fmla="*/ 2630228 h 2630228"/>
                      <a:gd name="connsiteX34" fmla="*/ 1216159 w 9501333"/>
                      <a:gd name="connsiteY34" fmla="*/ 2630228 h 2630228"/>
                      <a:gd name="connsiteX35" fmla="*/ 739596 w 9501333"/>
                      <a:gd name="connsiteY35" fmla="*/ 2630228 h 2630228"/>
                      <a:gd name="connsiteX36" fmla="*/ 117417 w 9501333"/>
                      <a:gd name="connsiteY36" fmla="*/ 2630228 h 2630228"/>
                      <a:gd name="connsiteX37" fmla="*/ 0 w 9501333"/>
                      <a:gd name="connsiteY37" fmla="*/ 2376358 h 2630228"/>
                      <a:gd name="connsiteX38" fmla="*/ 0 w 9501333"/>
                      <a:gd name="connsiteY38" fmla="*/ 1357564 h 2630228"/>
                      <a:gd name="connsiteX39" fmla="*/ 0 w 9501333"/>
                      <a:gd name="connsiteY39" fmla="*/ 253869 h 2630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9501333" h="2630228" fill="none" extrusionOk="0">
                        <a:moveTo>
                          <a:pt x="0" y="253869"/>
                        </a:moveTo>
                        <a:cubicBezTo>
                          <a:pt x="1306" y="120926"/>
                          <a:pt x="64226" y="7804"/>
                          <a:pt x="117417" y="0"/>
                        </a:cubicBezTo>
                        <a:cubicBezTo>
                          <a:pt x="286613" y="-26404"/>
                          <a:pt x="420984" y="15607"/>
                          <a:pt x="501315" y="0"/>
                        </a:cubicBezTo>
                        <a:cubicBezTo>
                          <a:pt x="584445" y="-62174"/>
                          <a:pt x="994883" y="-80781"/>
                          <a:pt x="1163208" y="0"/>
                        </a:cubicBezTo>
                        <a:cubicBezTo>
                          <a:pt x="1325742" y="43338"/>
                          <a:pt x="1674294" y="-76254"/>
                          <a:pt x="2010430" y="0"/>
                        </a:cubicBezTo>
                        <a:cubicBezTo>
                          <a:pt x="2393029" y="21758"/>
                          <a:pt x="2499969" y="-11840"/>
                          <a:pt x="2764988" y="0"/>
                        </a:cubicBezTo>
                        <a:cubicBezTo>
                          <a:pt x="3049697" y="7650"/>
                          <a:pt x="3141719" y="-2301"/>
                          <a:pt x="3334216" y="0"/>
                        </a:cubicBezTo>
                        <a:cubicBezTo>
                          <a:pt x="3517600" y="51393"/>
                          <a:pt x="3794488" y="-54026"/>
                          <a:pt x="4088774" y="0"/>
                        </a:cubicBezTo>
                        <a:cubicBezTo>
                          <a:pt x="4369251" y="36751"/>
                          <a:pt x="4411741" y="32688"/>
                          <a:pt x="4565337" y="0"/>
                        </a:cubicBezTo>
                        <a:cubicBezTo>
                          <a:pt x="4699578" y="-26543"/>
                          <a:pt x="4992185" y="-75658"/>
                          <a:pt x="5227229" y="0"/>
                        </a:cubicBezTo>
                        <a:cubicBezTo>
                          <a:pt x="5445130" y="58852"/>
                          <a:pt x="5427004" y="-22297"/>
                          <a:pt x="5611127" y="0"/>
                        </a:cubicBezTo>
                        <a:cubicBezTo>
                          <a:pt x="5767574" y="9512"/>
                          <a:pt x="6274469" y="10519"/>
                          <a:pt x="6458350" y="0"/>
                        </a:cubicBezTo>
                        <a:cubicBezTo>
                          <a:pt x="6617731" y="-12948"/>
                          <a:pt x="6832481" y="36862"/>
                          <a:pt x="7120243" y="0"/>
                        </a:cubicBezTo>
                        <a:cubicBezTo>
                          <a:pt x="7347537" y="-42763"/>
                          <a:pt x="7564800" y="52397"/>
                          <a:pt x="7967465" y="0"/>
                        </a:cubicBezTo>
                        <a:cubicBezTo>
                          <a:pt x="8361864" y="-72600"/>
                          <a:pt x="8351300" y="23743"/>
                          <a:pt x="8536693" y="0"/>
                        </a:cubicBezTo>
                        <a:cubicBezTo>
                          <a:pt x="8656270" y="9745"/>
                          <a:pt x="9055733" y="90485"/>
                          <a:pt x="9383916" y="0"/>
                        </a:cubicBezTo>
                        <a:cubicBezTo>
                          <a:pt x="9437076" y="26684"/>
                          <a:pt x="9502440" y="107459"/>
                          <a:pt x="9501333" y="253869"/>
                        </a:cubicBezTo>
                        <a:cubicBezTo>
                          <a:pt x="9533736" y="488240"/>
                          <a:pt x="9525513" y="1063277"/>
                          <a:pt x="9501333" y="1315115"/>
                        </a:cubicBezTo>
                        <a:cubicBezTo>
                          <a:pt x="9510093" y="1538345"/>
                          <a:pt x="9510936" y="2118407"/>
                          <a:pt x="9501333" y="2376358"/>
                        </a:cubicBezTo>
                        <a:cubicBezTo>
                          <a:pt x="9511832" y="2565386"/>
                          <a:pt x="9471641" y="2613762"/>
                          <a:pt x="9383916" y="2630228"/>
                        </a:cubicBezTo>
                        <a:cubicBezTo>
                          <a:pt x="9199005" y="2603651"/>
                          <a:pt x="9140051" y="2599343"/>
                          <a:pt x="9000018" y="2630228"/>
                        </a:cubicBezTo>
                        <a:cubicBezTo>
                          <a:pt x="8848292" y="2656539"/>
                          <a:pt x="8473832" y="2707699"/>
                          <a:pt x="8245460" y="2630228"/>
                        </a:cubicBezTo>
                        <a:cubicBezTo>
                          <a:pt x="8033645" y="2597595"/>
                          <a:pt x="7924443" y="2573403"/>
                          <a:pt x="7676233" y="2630228"/>
                        </a:cubicBezTo>
                        <a:cubicBezTo>
                          <a:pt x="7444049" y="2680772"/>
                          <a:pt x="7438011" y="2675209"/>
                          <a:pt x="7199670" y="2630228"/>
                        </a:cubicBezTo>
                        <a:cubicBezTo>
                          <a:pt x="6966731" y="2581459"/>
                          <a:pt x="6974302" y="2612589"/>
                          <a:pt x="6815772" y="2630228"/>
                        </a:cubicBezTo>
                        <a:cubicBezTo>
                          <a:pt x="6685300" y="2651285"/>
                          <a:pt x="6554377" y="2616568"/>
                          <a:pt x="6339209" y="2630228"/>
                        </a:cubicBezTo>
                        <a:cubicBezTo>
                          <a:pt x="6108038" y="2641712"/>
                          <a:pt x="6016700" y="2678181"/>
                          <a:pt x="5862646" y="2630228"/>
                        </a:cubicBezTo>
                        <a:cubicBezTo>
                          <a:pt x="5730957" y="2569158"/>
                          <a:pt x="5446434" y="2635065"/>
                          <a:pt x="5200754" y="2630228"/>
                        </a:cubicBezTo>
                        <a:cubicBezTo>
                          <a:pt x="4974925" y="2636135"/>
                          <a:pt x="4721186" y="2590704"/>
                          <a:pt x="4538861" y="2630228"/>
                        </a:cubicBezTo>
                        <a:cubicBezTo>
                          <a:pt x="4393673" y="2659283"/>
                          <a:pt x="4213104" y="2634974"/>
                          <a:pt x="3969633" y="2630228"/>
                        </a:cubicBezTo>
                        <a:cubicBezTo>
                          <a:pt x="3746763" y="2615506"/>
                          <a:pt x="3360221" y="2697359"/>
                          <a:pt x="3122410" y="2630228"/>
                        </a:cubicBezTo>
                        <a:cubicBezTo>
                          <a:pt x="2922563" y="2549725"/>
                          <a:pt x="2780643" y="2606654"/>
                          <a:pt x="2645847" y="2630228"/>
                        </a:cubicBezTo>
                        <a:cubicBezTo>
                          <a:pt x="2497359" y="2587736"/>
                          <a:pt x="2095543" y="2677993"/>
                          <a:pt x="1798625" y="2630228"/>
                        </a:cubicBezTo>
                        <a:cubicBezTo>
                          <a:pt x="1492201" y="2587761"/>
                          <a:pt x="1439629" y="2610488"/>
                          <a:pt x="1322062" y="2630228"/>
                        </a:cubicBezTo>
                        <a:cubicBezTo>
                          <a:pt x="1180718" y="2627739"/>
                          <a:pt x="442767" y="2781557"/>
                          <a:pt x="117417" y="2630228"/>
                        </a:cubicBezTo>
                        <a:cubicBezTo>
                          <a:pt x="68941" y="2605777"/>
                          <a:pt x="21301" y="2509690"/>
                          <a:pt x="0" y="2376358"/>
                        </a:cubicBezTo>
                        <a:cubicBezTo>
                          <a:pt x="62137" y="2018429"/>
                          <a:pt x="16042" y="1800283"/>
                          <a:pt x="0" y="1357564"/>
                        </a:cubicBezTo>
                        <a:cubicBezTo>
                          <a:pt x="-27107" y="973041"/>
                          <a:pt x="43196" y="568043"/>
                          <a:pt x="0" y="253869"/>
                        </a:cubicBezTo>
                        <a:close/>
                      </a:path>
                      <a:path w="9501333" h="2630228" stroke="0" extrusionOk="0">
                        <a:moveTo>
                          <a:pt x="0" y="253869"/>
                        </a:moveTo>
                        <a:cubicBezTo>
                          <a:pt x="-6649" y="107324"/>
                          <a:pt x="42679" y="-2797"/>
                          <a:pt x="117417" y="0"/>
                        </a:cubicBezTo>
                        <a:cubicBezTo>
                          <a:pt x="454790" y="51458"/>
                          <a:pt x="748169" y="-21684"/>
                          <a:pt x="964640" y="0"/>
                        </a:cubicBezTo>
                        <a:cubicBezTo>
                          <a:pt x="1226105" y="52344"/>
                          <a:pt x="1328089" y="-77558"/>
                          <a:pt x="1533868" y="0"/>
                        </a:cubicBezTo>
                        <a:cubicBezTo>
                          <a:pt x="1783466" y="59025"/>
                          <a:pt x="1865454" y="-1764"/>
                          <a:pt x="2010430" y="0"/>
                        </a:cubicBezTo>
                        <a:cubicBezTo>
                          <a:pt x="2107834" y="66479"/>
                          <a:pt x="2549108" y="-28230"/>
                          <a:pt x="2764988" y="0"/>
                        </a:cubicBezTo>
                        <a:cubicBezTo>
                          <a:pt x="3032711" y="29414"/>
                          <a:pt x="3101671" y="-34054"/>
                          <a:pt x="3334216" y="0"/>
                        </a:cubicBezTo>
                        <a:cubicBezTo>
                          <a:pt x="3559556" y="38773"/>
                          <a:pt x="3807510" y="88955"/>
                          <a:pt x="4181439" y="0"/>
                        </a:cubicBezTo>
                        <a:cubicBezTo>
                          <a:pt x="4585638" y="-47367"/>
                          <a:pt x="4526425" y="3491"/>
                          <a:pt x="4658002" y="0"/>
                        </a:cubicBezTo>
                        <a:cubicBezTo>
                          <a:pt x="4713380" y="17833"/>
                          <a:pt x="5131520" y="63918"/>
                          <a:pt x="5505224" y="0"/>
                        </a:cubicBezTo>
                        <a:cubicBezTo>
                          <a:pt x="5842361" y="12339"/>
                          <a:pt x="5681642" y="25736"/>
                          <a:pt x="5889122" y="0"/>
                        </a:cubicBezTo>
                        <a:cubicBezTo>
                          <a:pt x="6077628" y="-44924"/>
                          <a:pt x="6273784" y="52362"/>
                          <a:pt x="6551015" y="0"/>
                        </a:cubicBezTo>
                        <a:cubicBezTo>
                          <a:pt x="6832173" y="-11979"/>
                          <a:pt x="7026575" y="3056"/>
                          <a:pt x="7212908" y="0"/>
                        </a:cubicBezTo>
                        <a:cubicBezTo>
                          <a:pt x="7429435" y="-10804"/>
                          <a:pt x="7605677" y="-29492"/>
                          <a:pt x="7782135" y="0"/>
                        </a:cubicBezTo>
                        <a:cubicBezTo>
                          <a:pt x="7976921" y="78091"/>
                          <a:pt x="8479992" y="2468"/>
                          <a:pt x="8629358" y="0"/>
                        </a:cubicBezTo>
                        <a:cubicBezTo>
                          <a:pt x="8780985" y="-20904"/>
                          <a:pt x="9137740" y="54313"/>
                          <a:pt x="9383916" y="0"/>
                        </a:cubicBezTo>
                        <a:cubicBezTo>
                          <a:pt x="9445712" y="7280"/>
                          <a:pt x="9504191" y="90249"/>
                          <a:pt x="9501333" y="253869"/>
                        </a:cubicBezTo>
                        <a:cubicBezTo>
                          <a:pt x="9517245" y="523571"/>
                          <a:pt x="9529849" y="966026"/>
                          <a:pt x="9501333" y="1336338"/>
                        </a:cubicBezTo>
                        <a:cubicBezTo>
                          <a:pt x="9509023" y="1720783"/>
                          <a:pt x="9513766" y="2136234"/>
                          <a:pt x="9501333" y="2376358"/>
                        </a:cubicBezTo>
                        <a:cubicBezTo>
                          <a:pt x="9518429" y="2526520"/>
                          <a:pt x="9465520" y="2641303"/>
                          <a:pt x="9383916" y="2630228"/>
                        </a:cubicBezTo>
                        <a:cubicBezTo>
                          <a:pt x="9226313" y="2666311"/>
                          <a:pt x="9078748" y="2702440"/>
                          <a:pt x="8907353" y="2630228"/>
                        </a:cubicBezTo>
                        <a:cubicBezTo>
                          <a:pt x="8774537" y="2577661"/>
                          <a:pt x="8519080" y="2596041"/>
                          <a:pt x="8245460" y="2630228"/>
                        </a:cubicBezTo>
                        <a:cubicBezTo>
                          <a:pt x="7989938" y="2631039"/>
                          <a:pt x="7965692" y="2662076"/>
                          <a:pt x="7768898" y="2630228"/>
                        </a:cubicBezTo>
                        <a:cubicBezTo>
                          <a:pt x="7620514" y="2596290"/>
                          <a:pt x="7324994" y="2576320"/>
                          <a:pt x="7107005" y="2630228"/>
                        </a:cubicBezTo>
                        <a:cubicBezTo>
                          <a:pt x="6898989" y="2665695"/>
                          <a:pt x="6804625" y="2658402"/>
                          <a:pt x="6723107" y="2630228"/>
                        </a:cubicBezTo>
                        <a:cubicBezTo>
                          <a:pt x="6631597" y="2584777"/>
                          <a:pt x="6498026" y="2616214"/>
                          <a:pt x="6339209" y="2630228"/>
                        </a:cubicBezTo>
                        <a:cubicBezTo>
                          <a:pt x="6163004" y="2668647"/>
                          <a:pt x="5949156" y="2600074"/>
                          <a:pt x="5677316" y="2630228"/>
                        </a:cubicBezTo>
                        <a:cubicBezTo>
                          <a:pt x="5402005" y="2677721"/>
                          <a:pt x="5379975" y="2662226"/>
                          <a:pt x="5200754" y="2630228"/>
                        </a:cubicBezTo>
                        <a:cubicBezTo>
                          <a:pt x="5006169" y="2605518"/>
                          <a:pt x="4720735" y="2596054"/>
                          <a:pt x="4446196" y="2630228"/>
                        </a:cubicBezTo>
                        <a:cubicBezTo>
                          <a:pt x="4160781" y="2688504"/>
                          <a:pt x="4084776" y="2618252"/>
                          <a:pt x="3969633" y="2630228"/>
                        </a:cubicBezTo>
                        <a:cubicBezTo>
                          <a:pt x="3870887" y="2629652"/>
                          <a:pt x="3427536" y="2597461"/>
                          <a:pt x="3215075" y="2630228"/>
                        </a:cubicBezTo>
                        <a:cubicBezTo>
                          <a:pt x="3040588" y="2663273"/>
                          <a:pt x="2942747" y="2630261"/>
                          <a:pt x="2831177" y="2630228"/>
                        </a:cubicBezTo>
                        <a:cubicBezTo>
                          <a:pt x="2726199" y="2633541"/>
                          <a:pt x="2344327" y="2645090"/>
                          <a:pt x="2076620" y="2630228"/>
                        </a:cubicBezTo>
                        <a:cubicBezTo>
                          <a:pt x="1795702" y="2596803"/>
                          <a:pt x="1746100" y="2593290"/>
                          <a:pt x="1600057" y="2630228"/>
                        </a:cubicBezTo>
                        <a:cubicBezTo>
                          <a:pt x="1468941" y="2666566"/>
                          <a:pt x="1342302" y="2645804"/>
                          <a:pt x="1216159" y="2630228"/>
                        </a:cubicBezTo>
                        <a:cubicBezTo>
                          <a:pt x="1094643" y="2626074"/>
                          <a:pt x="829330" y="2612375"/>
                          <a:pt x="739596" y="2630228"/>
                        </a:cubicBezTo>
                        <a:cubicBezTo>
                          <a:pt x="640711" y="2642741"/>
                          <a:pt x="385623" y="2585380"/>
                          <a:pt x="117417" y="2630228"/>
                        </a:cubicBezTo>
                        <a:cubicBezTo>
                          <a:pt x="52323" y="2626259"/>
                          <a:pt x="20117" y="2537917"/>
                          <a:pt x="0" y="2376358"/>
                        </a:cubicBezTo>
                        <a:cubicBezTo>
                          <a:pt x="6877" y="2002093"/>
                          <a:pt x="10583" y="1564080"/>
                          <a:pt x="0" y="1357564"/>
                        </a:cubicBezTo>
                        <a:cubicBezTo>
                          <a:pt x="5476" y="1122793"/>
                          <a:pt x="-75265" y="636808"/>
                          <a:pt x="0" y="253869"/>
                        </a:cubicBezTo>
                        <a:close/>
                      </a:path>
                      <a:path w="9501333" h="2630228" fill="none" stroke="0" extrusionOk="0">
                        <a:moveTo>
                          <a:pt x="0" y="253869"/>
                        </a:moveTo>
                        <a:cubicBezTo>
                          <a:pt x="-9010" y="111434"/>
                          <a:pt x="49374" y="8517"/>
                          <a:pt x="117417" y="0"/>
                        </a:cubicBezTo>
                        <a:cubicBezTo>
                          <a:pt x="307212" y="-30209"/>
                          <a:pt x="415414" y="29914"/>
                          <a:pt x="501315" y="0"/>
                        </a:cubicBezTo>
                        <a:cubicBezTo>
                          <a:pt x="574080" y="-22738"/>
                          <a:pt x="974731" y="-3243"/>
                          <a:pt x="1163208" y="0"/>
                        </a:cubicBezTo>
                        <a:cubicBezTo>
                          <a:pt x="1280987" y="7000"/>
                          <a:pt x="1688243" y="-22203"/>
                          <a:pt x="2010430" y="0"/>
                        </a:cubicBezTo>
                        <a:cubicBezTo>
                          <a:pt x="2375572" y="40672"/>
                          <a:pt x="2488990" y="-26851"/>
                          <a:pt x="2764988" y="0"/>
                        </a:cubicBezTo>
                        <a:cubicBezTo>
                          <a:pt x="3038229" y="8716"/>
                          <a:pt x="3124398" y="22883"/>
                          <a:pt x="3334216" y="0"/>
                        </a:cubicBezTo>
                        <a:cubicBezTo>
                          <a:pt x="3528092" y="-26472"/>
                          <a:pt x="3790401" y="8527"/>
                          <a:pt x="4088774" y="0"/>
                        </a:cubicBezTo>
                        <a:cubicBezTo>
                          <a:pt x="4362103" y="30468"/>
                          <a:pt x="4430077" y="32393"/>
                          <a:pt x="4565337" y="0"/>
                        </a:cubicBezTo>
                        <a:cubicBezTo>
                          <a:pt x="4694309" y="-32680"/>
                          <a:pt x="5026902" y="-24650"/>
                          <a:pt x="5227229" y="0"/>
                        </a:cubicBezTo>
                        <a:cubicBezTo>
                          <a:pt x="5467355" y="60915"/>
                          <a:pt x="5429292" y="-16869"/>
                          <a:pt x="5611127" y="0"/>
                        </a:cubicBezTo>
                        <a:cubicBezTo>
                          <a:pt x="5803206" y="46500"/>
                          <a:pt x="6278581" y="35997"/>
                          <a:pt x="6458350" y="0"/>
                        </a:cubicBezTo>
                        <a:cubicBezTo>
                          <a:pt x="6698474" y="-42350"/>
                          <a:pt x="6873895" y="13802"/>
                          <a:pt x="7120243" y="0"/>
                        </a:cubicBezTo>
                        <a:cubicBezTo>
                          <a:pt x="7314296" y="-10451"/>
                          <a:pt x="7545716" y="77590"/>
                          <a:pt x="7967465" y="0"/>
                        </a:cubicBezTo>
                        <a:cubicBezTo>
                          <a:pt x="8364559" y="-89376"/>
                          <a:pt x="8351179" y="-12033"/>
                          <a:pt x="8536693" y="0"/>
                        </a:cubicBezTo>
                        <a:cubicBezTo>
                          <a:pt x="8719290" y="-72348"/>
                          <a:pt x="9036521" y="92282"/>
                          <a:pt x="9383916" y="0"/>
                        </a:cubicBezTo>
                        <a:cubicBezTo>
                          <a:pt x="9437090" y="41184"/>
                          <a:pt x="9519850" y="132261"/>
                          <a:pt x="9501333" y="253869"/>
                        </a:cubicBezTo>
                        <a:cubicBezTo>
                          <a:pt x="9509410" y="563506"/>
                          <a:pt x="9522550" y="1072567"/>
                          <a:pt x="9501333" y="1315115"/>
                        </a:cubicBezTo>
                        <a:cubicBezTo>
                          <a:pt x="9479519" y="1572426"/>
                          <a:pt x="9459126" y="2124742"/>
                          <a:pt x="9501333" y="2376358"/>
                        </a:cubicBezTo>
                        <a:cubicBezTo>
                          <a:pt x="9515774" y="2561293"/>
                          <a:pt x="9450261" y="2628208"/>
                          <a:pt x="9383916" y="2630228"/>
                        </a:cubicBezTo>
                        <a:cubicBezTo>
                          <a:pt x="9197063" y="2594989"/>
                          <a:pt x="9130010" y="2604554"/>
                          <a:pt x="9000018" y="2630228"/>
                        </a:cubicBezTo>
                        <a:cubicBezTo>
                          <a:pt x="8888931" y="2680630"/>
                          <a:pt x="8446057" y="2692799"/>
                          <a:pt x="8245460" y="2630228"/>
                        </a:cubicBezTo>
                        <a:cubicBezTo>
                          <a:pt x="8037832" y="2586295"/>
                          <a:pt x="7904073" y="2572734"/>
                          <a:pt x="7676233" y="2630228"/>
                        </a:cubicBezTo>
                        <a:cubicBezTo>
                          <a:pt x="7444005" y="2681621"/>
                          <a:pt x="7435647" y="2673564"/>
                          <a:pt x="7199670" y="2630228"/>
                        </a:cubicBezTo>
                        <a:cubicBezTo>
                          <a:pt x="6966886" y="2588307"/>
                          <a:pt x="6967900" y="2614350"/>
                          <a:pt x="6815772" y="2630228"/>
                        </a:cubicBezTo>
                        <a:cubicBezTo>
                          <a:pt x="6656126" y="2660041"/>
                          <a:pt x="6549302" y="2597610"/>
                          <a:pt x="6339209" y="2630228"/>
                        </a:cubicBezTo>
                        <a:cubicBezTo>
                          <a:pt x="6129638" y="2643869"/>
                          <a:pt x="6000822" y="2667939"/>
                          <a:pt x="5862646" y="2630228"/>
                        </a:cubicBezTo>
                        <a:cubicBezTo>
                          <a:pt x="5717225" y="2575413"/>
                          <a:pt x="5477268" y="2601998"/>
                          <a:pt x="5200754" y="2630228"/>
                        </a:cubicBezTo>
                        <a:cubicBezTo>
                          <a:pt x="4949914" y="2626528"/>
                          <a:pt x="4707019" y="2627463"/>
                          <a:pt x="4538861" y="2630228"/>
                        </a:cubicBezTo>
                        <a:cubicBezTo>
                          <a:pt x="4403463" y="2665299"/>
                          <a:pt x="4205068" y="2655370"/>
                          <a:pt x="3969633" y="2630228"/>
                        </a:cubicBezTo>
                        <a:cubicBezTo>
                          <a:pt x="3746033" y="2613029"/>
                          <a:pt x="3331806" y="2695281"/>
                          <a:pt x="3122410" y="2630228"/>
                        </a:cubicBezTo>
                        <a:cubicBezTo>
                          <a:pt x="2937306" y="2545067"/>
                          <a:pt x="2798151" y="2655479"/>
                          <a:pt x="2645847" y="2630228"/>
                        </a:cubicBezTo>
                        <a:cubicBezTo>
                          <a:pt x="2525437" y="2637239"/>
                          <a:pt x="2110830" y="2710083"/>
                          <a:pt x="1798625" y="2630228"/>
                        </a:cubicBezTo>
                        <a:cubicBezTo>
                          <a:pt x="1512114" y="2599550"/>
                          <a:pt x="1434325" y="2604973"/>
                          <a:pt x="1322062" y="2630228"/>
                        </a:cubicBezTo>
                        <a:cubicBezTo>
                          <a:pt x="1193664" y="2658999"/>
                          <a:pt x="570012" y="2746635"/>
                          <a:pt x="117417" y="2630228"/>
                        </a:cubicBezTo>
                        <a:cubicBezTo>
                          <a:pt x="75864" y="2585392"/>
                          <a:pt x="-249" y="2499576"/>
                          <a:pt x="0" y="2376358"/>
                        </a:cubicBezTo>
                        <a:cubicBezTo>
                          <a:pt x="-11904" y="2015384"/>
                          <a:pt x="11966" y="1836261"/>
                          <a:pt x="0" y="1357564"/>
                        </a:cubicBezTo>
                        <a:cubicBezTo>
                          <a:pt x="-46076" y="877109"/>
                          <a:pt x="11753" y="569108"/>
                          <a:pt x="0" y="253869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E08D2756-D0A9-4C4E-B073-C2D18C72445D}"/>
              </a:ext>
            </a:extLst>
          </p:cNvPr>
          <p:cNvSpPr txBox="1">
            <a:spLocks/>
          </p:cNvSpPr>
          <p:nvPr/>
        </p:nvSpPr>
        <p:spPr>
          <a:xfrm>
            <a:off x="994896" y="578372"/>
            <a:ext cx="3226188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R="0" lv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Результаты по РТ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8C2797-C805-4C88-B4EF-641FCD96D130}"/>
              </a:ext>
            </a:extLst>
          </p:cNvPr>
          <p:cNvSpPr txBox="1"/>
          <p:nvPr/>
        </p:nvSpPr>
        <p:spPr>
          <a:xfrm>
            <a:off x="1511589" y="2132583"/>
            <a:ext cx="921422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По данным МЗ и СЗН РТ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постковидные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2021 и 2022 годы число случаев заболевания синдромом </a:t>
            </a:r>
            <a:r>
              <a:rPr lang="ru-RU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Гийена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-Барре среди детей выросло до 132 больных. Из них смертность составила 27 (20%), инвалидность 24 (18%) случаев. Число выздоровевших 81 (62%).</a:t>
            </a:r>
          </a:p>
          <a:p>
            <a:b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ВВИГ </a:t>
            </a:r>
            <a:r>
              <a:rPr lang="ru-RU" dirty="0">
                <a:latin typeface="Century Gothic" panose="020B0502020202020204" pitchFamily="34" charset="0"/>
              </a:rPr>
              <a:t>в </a:t>
            </a:r>
            <a:r>
              <a:rPr lang="ru-RU" dirty="0" err="1">
                <a:latin typeface="Century Gothic" panose="020B0502020202020204" pitchFamily="34" charset="0"/>
              </a:rPr>
              <a:t>постковидный</a:t>
            </a:r>
            <a:r>
              <a:rPr lang="ru-RU" dirty="0">
                <a:latin typeface="Century Gothic" panose="020B0502020202020204" pitchFamily="34" charset="0"/>
              </a:rPr>
              <a:t> период стало действительно эффективным и достаточно безопасным способом лечения синдрома </a:t>
            </a:r>
            <a:r>
              <a:rPr lang="ru-RU" dirty="0" err="1">
                <a:latin typeface="Century Gothic" panose="020B0502020202020204" pitchFamily="34" charset="0"/>
              </a:rPr>
              <a:t>Гийена</a:t>
            </a:r>
            <a:r>
              <a:rPr lang="ru-RU" dirty="0">
                <a:latin typeface="Century Gothic" panose="020B0502020202020204" pitchFamily="34" charset="0"/>
              </a:rPr>
              <a:t>-Барре и в неврологической практике в РТ этот метод занял прочные позиции. </a:t>
            </a:r>
            <a: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96CD1868-AA16-4C09-B57E-6B70E55DCE75}"/>
              </a:ext>
            </a:extLst>
          </p:cNvPr>
          <p:cNvSpPr/>
          <p:nvPr/>
        </p:nvSpPr>
        <p:spPr>
          <a:xfrm>
            <a:off x="1741787" y="1356071"/>
            <a:ext cx="9501333" cy="2710015"/>
          </a:xfrm>
          <a:gradFill>
            <a:gsLst>
              <a:gs pos="50000">
                <a:schemeClr val="accent1">
                  <a:alpha val="0"/>
                  <a:lumMod val="0"/>
                  <a:lumOff val="100000"/>
                </a:schemeClr>
              </a:gs>
              <a:gs pos="100000">
                <a:schemeClr val="accent1">
                  <a:alpha val="15000"/>
                  <a:lumMod val="100000"/>
                </a:schemeClr>
              </a:gs>
            </a:gsLst>
            <a:path path="rect">
              <a:fillToRect l="50000" t="50000" r="50000" b="50000"/>
            </a:path>
          </a:gradFill>
          <a:ln w="28575" cap="flat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B80E3B2-EFED-0958-3B67-BDDEEBF3BAC6}"/>
              </a:ext>
            </a:extLst>
          </p:cNvPr>
          <p:cNvSpPr txBox="1">
            <a:spLocks/>
          </p:cNvSpPr>
          <p:nvPr/>
        </p:nvSpPr>
        <p:spPr>
          <a:xfrm>
            <a:off x="1014255" y="-2776162"/>
            <a:ext cx="2800586" cy="7676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ПЕРЕВОД в другое отделение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C3FC7E66-6AD8-0897-F57A-8593DEF67F33}"/>
              </a:ext>
            </a:extLst>
          </p:cNvPr>
          <p:cNvGrpSpPr/>
          <p:nvPr/>
        </p:nvGrpSpPr>
        <p:grpSpPr>
          <a:xfrm>
            <a:off x="-6552" y="-3219721"/>
            <a:ext cx="12214888" cy="2842802"/>
            <a:chOff x="-6552" y="2007599"/>
            <a:chExt cx="12214888" cy="284280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A5D6CE89-695E-56D6-F76B-48EC5FBFF3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960"/>
            <a:stretch/>
          </p:blipFill>
          <p:spPr>
            <a:xfrm>
              <a:off x="16336" y="2007599"/>
              <a:ext cx="12192000" cy="2842802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AC0516EE-ACC0-A69E-92E1-6AB9F3CB8CCA}"/>
                </a:ext>
              </a:extLst>
            </p:cNvPr>
            <p:cNvSpPr/>
            <p:nvPr/>
          </p:nvSpPr>
          <p:spPr>
            <a:xfrm>
              <a:off x="-6552" y="2007599"/>
              <a:ext cx="12214888" cy="2842802"/>
            </a:xfrm>
            <a:prstGeom prst="rect">
              <a:avLst/>
            </a:prstGeom>
            <a:gradFill flip="none" rotWithShape="1">
              <a:gsLst>
                <a:gs pos="49000">
                  <a:srgbClr val="79C5DC">
                    <a:alpha val="91000"/>
                  </a:srgbClr>
                </a:gs>
                <a:gs pos="0">
                  <a:srgbClr val="D7F9FA">
                    <a:alpha val="0"/>
                  </a:srgbClr>
                </a:gs>
                <a:gs pos="87000">
                  <a:srgbClr val="1B91BE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A17DEC04-82A4-4FB0-6348-0D91D883200B}"/>
              </a:ext>
            </a:extLst>
          </p:cNvPr>
          <p:cNvGrpSpPr/>
          <p:nvPr/>
        </p:nvGrpSpPr>
        <p:grpSpPr>
          <a:xfrm>
            <a:off x="-6552" y="-3219721"/>
            <a:ext cx="3892752" cy="2977130"/>
            <a:chOff x="-18126" y="3618000"/>
            <a:chExt cx="4236469" cy="3240000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1566DAEB-27B8-A293-33B7-4724FFE15780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A6A609AC-76C9-F07C-4EBD-0FDA6D061480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232C73A-8049-065D-7676-C05F61A9E616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530A4E80-24A4-508B-13CA-13784694F650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5" name="Круг: прозрачная заливка 14">
                <a:extLst>
                  <a:ext uri="{FF2B5EF4-FFF2-40B4-BE49-F238E27FC236}">
                    <a16:creationId xmlns:a16="http://schemas.microsoft.com/office/drawing/2014/main" id="{8CC0E841-0837-4A6E-9DD6-906CD6FC487D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Круг: прозрачная заливка 15">
                <a:extLst>
                  <a:ext uri="{FF2B5EF4-FFF2-40B4-BE49-F238E27FC236}">
                    <a16:creationId xmlns:a16="http://schemas.microsoft.com/office/drawing/2014/main" id="{73C53F5B-631A-DB6D-629D-097588548D25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Круг: прозрачная заливка 16">
                <a:extLst>
                  <a:ext uri="{FF2B5EF4-FFF2-40B4-BE49-F238E27FC236}">
                    <a16:creationId xmlns:a16="http://schemas.microsoft.com/office/drawing/2014/main" id="{19F2D2EA-DE6F-231E-26C5-CFAF7F316268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3952DB33-6D07-EA43-9D62-C4C05BDC0B7B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12600232-7D1A-142A-78E6-40E4E02AA1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B40609F2-4473-BBA1-8CEF-DDDECF8BFB3A}"/>
              </a:ext>
            </a:extLst>
          </p:cNvPr>
          <p:cNvSpPr/>
          <p:nvPr/>
        </p:nvSpPr>
        <p:spPr>
          <a:xfrm>
            <a:off x="349226" y="5372655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614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61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4CA5C829-268A-E395-DC46-1BCE0E19600C}"/>
              </a:ext>
            </a:extLst>
          </p:cNvPr>
          <p:cNvSpPr txBox="1">
            <a:spLocks/>
          </p:cNvSpPr>
          <p:nvPr/>
        </p:nvSpPr>
        <p:spPr>
          <a:xfrm>
            <a:off x="1051833" y="578409"/>
            <a:ext cx="3925279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R="0" lv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</a:rPr>
              <a:t>ВВИГ в лечение СГБ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F0CB4FD-6AAE-1B02-E978-620E547EB674}"/>
              </a:ext>
            </a:extLst>
          </p:cNvPr>
          <p:cNvGrpSpPr/>
          <p:nvPr/>
        </p:nvGrpSpPr>
        <p:grpSpPr>
          <a:xfrm>
            <a:off x="8110305" y="333156"/>
            <a:ext cx="3605445" cy="905071"/>
            <a:chOff x="8110305" y="333156"/>
            <a:chExt cx="3605445" cy="905071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71527AD4-0EC8-84A1-C75C-2ECCE2093E7A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5" name="Круг: прозрачная заливка 4">
                <a:extLst>
                  <a:ext uri="{FF2B5EF4-FFF2-40B4-BE49-F238E27FC236}">
                    <a16:creationId xmlns:a16="http://schemas.microsoft.com/office/drawing/2014/main" id="{2BC86451-C63F-43D8-6A49-33AACBFC6EF1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Круг: прозрачная заливка 5">
                <a:extLst>
                  <a:ext uri="{FF2B5EF4-FFF2-40B4-BE49-F238E27FC236}">
                    <a16:creationId xmlns:a16="http://schemas.microsoft.com/office/drawing/2014/main" id="{A08F4F0E-203C-1899-9A3D-041660A9C00C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Круг: прозрачная заливка 6">
                <a:extLst>
                  <a:ext uri="{FF2B5EF4-FFF2-40B4-BE49-F238E27FC236}">
                    <a16:creationId xmlns:a16="http://schemas.microsoft.com/office/drawing/2014/main" id="{F8AB0197-826B-4919-16E3-9ED43A1CED85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Круг: прозрачная заливка 7">
                <a:extLst>
                  <a:ext uri="{FF2B5EF4-FFF2-40B4-BE49-F238E27FC236}">
                    <a16:creationId xmlns:a16="http://schemas.microsoft.com/office/drawing/2014/main" id="{CE499F42-513B-164D-68BD-3C82FA602F64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00A9703D-F5AF-9931-2095-7C84DB780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A6868750-883C-2D93-450B-B9A9C282D1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586298"/>
              </p:ext>
            </p:extLst>
          </p:nvPr>
        </p:nvGraphicFramePr>
        <p:xfrm>
          <a:off x="5456750" y="1488675"/>
          <a:ext cx="7380087" cy="453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19FB8023-D46E-F3C6-30AC-BDBD778AFA01}"/>
              </a:ext>
            </a:extLst>
          </p:cNvPr>
          <p:cNvSpPr txBox="1"/>
          <p:nvPr/>
        </p:nvSpPr>
        <p:spPr>
          <a:xfrm>
            <a:off x="1074984" y="2667850"/>
            <a:ext cx="516376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За 2021 и 2022 годы в отделение детской реанимации ГУ НМЦ РТ поступили 68 больных с синдромом </a:t>
            </a:r>
            <a:r>
              <a:rPr lang="ru-RU" sz="2000" dirty="0" err="1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Гийена</a:t>
            </a:r>
            <a:r>
              <a:rPr lang="ru-RU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-Барре, которым было проведено лечение </a:t>
            </a:r>
            <a:r>
              <a:rPr lang="ru-RU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ВВИГ (</a:t>
            </a:r>
            <a:r>
              <a:rPr lang="ru-RU" sz="2000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Октагам</a:t>
            </a:r>
            <a:r>
              <a:rPr lang="ru-RU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5%)</a:t>
            </a:r>
            <a:r>
              <a:rPr lang="ru-RU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Из них </a:t>
            </a:r>
            <a:r>
              <a:rPr lang="ru-RU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61</a:t>
            </a:r>
            <a:r>
              <a:rPr lang="ru-RU" sz="20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(90%) выздоровели, смертность составила 7 (10%).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D1CA155-283B-C39F-0675-172269EA6F69}"/>
              </a:ext>
            </a:extLst>
          </p:cNvPr>
          <p:cNvSpPr/>
          <p:nvPr/>
        </p:nvSpPr>
        <p:spPr>
          <a:xfrm>
            <a:off x="-29848" y="12117741"/>
            <a:ext cx="12210126" cy="181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038CC9EC-C423-FE7A-3EF1-5A90AB6887B9}"/>
              </a:ext>
            </a:extLst>
          </p:cNvPr>
          <p:cNvGrpSpPr/>
          <p:nvPr/>
        </p:nvGrpSpPr>
        <p:grpSpPr>
          <a:xfrm>
            <a:off x="-18273" y="7077726"/>
            <a:ext cx="12198551" cy="6858000"/>
            <a:chOff x="-6551" y="0"/>
            <a:chExt cx="12198551" cy="6858000"/>
          </a:xfrm>
        </p:grpSpPr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8C08A31-3B5F-A820-B4C2-D5BB7FF4F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5161935"/>
            </a:xfrm>
            <a:prstGeom prst="rect">
              <a:avLst/>
            </a:prstGeom>
          </p:spPr>
        </p:pic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E27160B6-6BAF-3600-97D9-96AA243D4DC7}"/>
                </a:ext>
              </a:extLst>
            </p:cNvPr>
            <p:cNvGrpSpPr/>
            <p:nvPr/>
          </p:nvGrpSpPr>
          <p:grpSpPr>
            <a:xfrm>
              <a:off x="-6551" y="3618000"/>
              <a:ext cx="4236469" cy="3240000"/>
              <a:chOff x="-18126" y="3618000"/>
              <a:chExt cx="4236469" cy="3240000"/>
            </a:xfrm>
          </p:grpSpPr>
          <p:sp>
            <p:nvSpPr>
              <p:cNvPr id="25" name="Прямоугольник 24">
                <a:extLst>
                  <a:ext uri="{FF2B5EF4-FFF2-40B4-BE49-F238E27FC236}">
                    <a16:creationId xmlns:a16="http://schemas.microsoft.com/office/drawing/2014/main" id="{1E80C31E-1B9C-CD33-B843-2C9516A2BC73}"/>
                  </a:ext>
                </a:extLst>
              </p:cNvPr>
              <p:cNvSpPr/>
              <p:nvPr/>
            </p:nvSpPr>
            <p:spPr>
              <a:xfrm>
                <a:off x="2045414" y="5161935"/>
                <a:ext cx="2172929" cy="1696065"/>
              </a:xfrm>
              <a:prstGeom prst="rect">
                <a:avLst/>
              </a:prstGeom>
              <a:solidFill>
                <a:srgbClr val="80A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Прямоугольник 25">
                <a:extLst>
                  <a:ext uri="{FF2B5EF4-FFF2-40B4-BE49-F238E27FC236}">
                    <a16:creationId xmlns:a16="http://schemas.microsoft.com/office/drawing/2014/main" id="{4583EC9B-5FB6-CE14-5B61-1FF7EE92D9BF}"/>
                  </a:ext>
                </a:extLst>
              </p:cNvPr>
              <p:cNvSpPr/>
              <p:nvPr/>
            </p:nvSpPr>
            <p:spPr>
              <a:xfrm>
                <a:off x="-18126" y="3618000"/>
                <a:ext cx="4041058" cy="3097432"/>
              </a:xfrm>
              <a:prstGeom prst="rect">
                <a:avLst/>
              </a:prstGeom>
              <a:solidFill>
                <a:srgbClr val="0055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55A3"/>
                  </a:solidFill>
                </a:endParaRPr>
              </a:p>
            </p:txBody>
          </p:sp>
        </p:grpSp>
      </p:grp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4BC02DC-9B53-E10E-1B55-87D7992E259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22154" y="9976726"/>
            <a:ext cx="3160966" cy="143860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96EBA9A-5EF2-FD08-32E6-0D9F07314079}"/>
              </a:ext>
            </a:extLst>
          </p:cNvPr>
          <p:cNvSpPr txBox="1"/>
          <p:nvPr/>
        </p:nvSpPr>
        <p:spPr>
          <a:xfrm>
            <a:off x="4871318" y="12766679"/>
            <a:ext cx="7439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55A3"/>
                </a:solidFill>
                <a:latin typeface="Century Gothic" panose="020B0502020202020204" pitchFamily="34" charset="0"/>
              </a:rPr>
              <a:t>БЛАГОДАРЮ ЗА ВНИМАНИЕ</a:t>
            </a:r>
            <a:endParaRPr lang="en-US" sz="3200" b="1" dirty="0">
              <a:solidFill>
                <a:srgbClr val="0055A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0C17B30-1ECE-3B5E-541F-064A64A96C9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858" y="9383472"/>
            <a:ext cx="4521774" cy="45217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1037B5E9-4F8E-2CA8-DB5C-DEC34DE679D2}"/>
              </a:ext>
            </a:extLst>
          </p:cNvPr>
          <p:cNvGrpSpPr/>
          <p:nvPr/>
        </p:nvGrpSpPr>
        <p:grpSpPr>
          <a:xfrm>
            <a:off x="8098583" y="7410882"/>
            <a:ext cx="3605445" cy="905071"/>
            <a:chOff x="8110305" y="333156"/>
            <a:chExt cx="3605445" cy="905071"/>
          </a:xfrm>
        </p:grpSpPr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920F4FF1-B845-004E-74FC-9C317D2F3F23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33" name="Круг: прозрачная заливка 32">
                <a:extLst>
                  <a:ext uri="{FF2B5EF4-FFF2-40B4-BE49-F238E27FC236}">
                    <a16:creationId xmlns:a16="http://schemas.microsoft.com/office/drawing/2014/main" id="{40FE40E0-B6AE-05F2-9F06-B4171C69F4E4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Круг: прозрачная заливка 33">
                <a:extLst>
                  <a:ext uri="{FF2B5EF4-FFF2-40B4-BE49-F238E27FC236}">
                    <a16:creationId xmlns:a16="http://schemas.microsoft.com/office/drawing/2014/main" id="{ED4ACF6C-7819-627E-8FCA-2DB8C5D34876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Круг: прозрачная заливка 34">
                <a:extLst>
                  <a:ext uri="{FF2B5EF4-FFF2-40B4-BE49-F238E27FC236}">
                    <a16:creationId xmlns:a16="http://schemas.microsoft.com/office/drawing/2014/main" id="{19392A41-F508-A8C4-8A27-D11D9911C4DF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Круг: прозрачная заливка 35">
                <a:extLst>
                  <a:ext uri="{FF2B5EF4-FFF2-40B4-BE49-F238E27FC236}">
                    <a16:creationId xmlns:a16="http://schemas.microsoft.com/office/drawing/2014/main" id="{A78FBB95-EA4C-CEF6-2513-DD7AF6A4524A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3493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BD7561F7-5F8A-2A5F-1CD4-9E2F0B52AC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850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Graphic spid="14" grpId="0">
        <p:bldAsOne/>
      </p:bldGraphic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61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6ED9981-B2B3-243A-FFAE-F24E96BDE9E5}"/>
              </a:ext>
            </a:extLst>
          </p:cNvPr>
          <p:cNvSpPr/>
          <p:nvPr/>
        </p:nvSpPr>
        <p:spPr>
          <a:xfrm>
            <a:off x="-18126" y="5040015"/>
            <a:ext cx="12210126" cy="181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F0F6D48B-677E-12D8-9598-BDF7491973F7}"/>
              </a:ext>
            </a:extLst>
          </p:cNvPr>
          <p:cNvGrpSpPr/>
          <p:nvPr/>
        </p:nvGrpSpPr>
        <p:grpSpPr>
          <a:xfrm>
            <a:off x="-6551" y="0"/>
            <a:ext cx="12198551" cy="6858000"/>
            <a:chOff x="-6551" y="0"/>
            <a:chExt cx="12198551" cy="6858000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85A7136E-BC3E-8AEC-3272-8C51A9D29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5161935"/>
            </a:xfrm>
            <a:prstGeom prst="rect">
              <a:avLst/>
            </a:prstGeom>
          </p:spPr>
        </p:pic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F2EC7CC4-08A6-9736-AEAC-31B0ED8258E3}"/>
                </a:ext>
              </a:extLst>
            </p:cNvPr>
            <p:cNvGrpSpPr/>
            <p:nvPr/>
          </p:nvGrpSpPr>
          <p:grpSpPr>
            <a:xfrm>
              <a:off x="-6551" y="3618000"/>
              <a:ext cx="4236469" cy="3240000"/>
              <a:chOff x="-18126" y="3618000"/>
              <a:chExt cx="4236469" cy="3240000"/>
            </a:xfrm>
          </p:grpSpPr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79B7BBAA-CDD7-1515-F816-1C9CC494F846}"/>
                  </a:ext>
                </a:extLst>
              </p:cNvPr>
              <p:cNvSpPr/>
              <p:nvPr/>
            </p:nvSpPr>
            <p:spPr>
              <a:xfrm>
                <a:off x="2045414" y="5161935"/>
                <a:ext cx="2172929" cy="1696065"/>
              </a:xfrm>
              <a:prstGeom prst="rect">
                <a:avLst/>
              </a:prstGeom>
              <a:solidFill>
                <a:srgbClr val="80A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63A9F9B5-0EC0-72ED-D8B4-DF70379A6DD2}"/>
                  </a:ext>
                </a:extLst>
              </p:cNvPr>
              <p:cNvSpPr/>
              <p:nvPr/>
            </p:nvSpPr>
            <p:spPr>
              <a:xfrm>
                <a:off x="-18126" y="3618000"/>
                <a:ext cx="4041058" cy="3097432"/>
              </a:xfrm>
              <a:prstGeom prst="rect">
                <a:avLst/>
              </a:prstGeom>
              <a:solidFill>
                <a:srgbClr val="0055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55A3"/>
                  </a:solidFill>
                </a:endParaRPr>
              </a:p>
            </p:txBody>
          </p:sp>
        </p:grp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A04718-0DCD-3E51-9D7A-4CEAA23ADEC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33876" y="2899000"/>
            <a:ext cx="3160966" cy="14386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FC6D0C-EC94-1C4E-315C-2554094FD55B}"/>
              </a:ext>
            </a:extLst>
          </p:cNvPr>
          <p:cNvSpPr txBox="1"/>
          <p:nvPr/>
        </p:nvSpPr>
        <p:spPr>
          <a:xfrm>
            <a:off x="4883040" y="5688953"/>
            <a:ext cx="7439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55A3"/>
                </a:solidFill>
                <a:latin typeface="Century Gothic" panose="020B0502020202020204" pitchFamily="34" charset="0"/>
              </a:rPr>
              <a:t>БЛАГОДАРЮ ЗА ВНИМАНИЕ</a:t>
            </a:r>
            <a:endParaRPr lang="en-US" sz="3200" b="1" dirty="0">
              <a:solidFill>
                <a:srgbClr val="0055A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47D0C67-EA07-2227-18E8-27C1153199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136" y="2305746"/>
            <a:ext cx="4521774" cy="45217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5475097-36F2-2E81-1A49-79314CEB3B1F}"/>
              </a:ext>
            </a:extLst>
          </p:cNvPr>
          <p:cNvGrpSpPr/>
          <p:nvPr/>
        </p:nvGrpSpPr>
        <p:grpSpPr>
          <a:xfrm>
            <a:off x="8110305" y="333156"/>
            <a:ext cx="3605445" cy="905071"/>
            <a:chOff x="8110305" y="333156"/>
            <a:chExt cx="3605445" cy="905071"/>
          </a:xfrm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D2B578FC-9F09-8630-9FD6-605CA4A81840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5" name="Круг: прозрачная заливка 14">
                <a:extLst>
                  <a:ext uri="{FF2B5EF4-FFF2-40B4-BE49-F238E27FC236}">
                    <a16:creationId xmlns:a16="http://schemas.microsoft.com/office/drawing/2014/main" id="{DA62888C-CA80-23F6-0663-77721289D263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Круг: прозрачная заливка 15">
                <a:extLst>
                  <a:ext uri="{FF2B5EF4-FFF2-40B4-BE49-F238E27FC236}">
                    <a16:creationId xmlns:a16="http://schemas.microsoft.com/office/drawing/2014/main" id="{CB79EC27-DDBA-1EE8-F362-9DD96E96DBFF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Круг: прозрачная заливка 16">
                <a:extLst>
                  <a:ext uri="{FF2B5EF4-FFF2-40B4-BE49-F238E27FC236}">
                    <a16:creationId xmlns:a16="http://schemas.microsoft.com/office/drawing/2014/main" id="{E4655E1B-F6A0-CF1E-DCCF-FCD7AECE0649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Круг: прозрачная заливка 23">
                <a:extLst>
                  <a:ext uri="{FF2B5EF4-FFF2-40B4-BE49-F238E27FC236}">
                    <a16:creationId xmlns:a16="http://schemas.microsoft.com/office/drawing/2014/main" id="{E5891C8F-08C1-5802-1AAF-5B0E5D112E7F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3493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17501862-8015-748F-28E6-38E7FEC9DE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0E3C4972-6B97-414D-1C2B-A3154DC6676D}"/>
              </a:ext>
            </a:extLst>
          </p:cNvPr>
          <p:cNvGrpSpPr/>
          <p:nvPr/>
        </p:nvGrpSpPr>
        <p:grpSpPr>
          <a:xfrm>
            <a:off x="8356489" y="-8189528"/>
            <a:ext cx="3605445" cy="905071"/>
            <a:chOff x="8110305" y="333156"/>
            <a:chExt cx="3605445" cy="905071"/>
          </a:xfrm>
        </p:grpSpPr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70050C19-0B84-1C49-B613-005BCB5C7770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28" name="Круг: прозрачная заливка 27">
                <a:extLst>
                  <a:ext uri="{FF2B5EF4-FFF2-40B4-BE49-F238E27FC236}">
                    <a16:creationId xmlns:a16="http://schemas.microsoft.com/office/drawing/2014/main" id="{019A0798-C7C4-B6A6-D471-2CF11B0C3960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Круг: прозрачная заливка 28">
                <a:extLst>
                  <a:ext uri="{FF2B5EF4-FFF2-40B4-BE49-F238E27FC236}">
                    <a16:creationId xmlns:a16="http://schemas.microsoft.com/office/drawing/2014/main" id="{EAC79A1A-5B7D-6E94-8BB8-87EE0D84791B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Круг: прозрачная заливка 29">
                <a:extLst>
                  <a:ext uri="{FF2B5EF4-FFF2-40B4-BE49-F238E27FC236}">
                    <a16:creationId xmlns:a16="http://schemas.microsoft.com/office/drawing/2014/main" id="{8108BEFC-F2BE-9A94-F8BC-AC19354CD2C6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Круг: прозрачная заливка 30">
                <a:extLst>
                  <a:ext uri="{FF2B5EF4-FFF2-40B4-BE49-F238E27FC236}">
                    <a16:creationId xmlns:a16="http://schemas.microsoft.com/office/drawing/2014/main" id="{5AE51E37-8BA8-7727-F0F5-70F163F04CEE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F6A23651-B8FB-9598-EF59-726E7B8934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8760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F13442A-4D8F-66E4-738F-EB28E5C629CD}"/>
              </a:ext>
            </a:extLst>
          </p:cNvPr>
          <p:cNvSpPr/>
          <p:nvPr/>
        </p:nvSpPr>
        <p:spPr>
          <a:xfrm>
            <a:off x="-18126" y="1553120"/>
            <a:ext cx="12210126" cy="5304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C6D0C-EC94-1C4E-315C-2554094FD55B}"/>
              </a:ext>
            </a:extLst>
          </p:cNvPr>
          <p:cNvSpPr txBox="1"/>
          <p:nvPr/>
        </p:nvSpPr>
        <p:spPr>
          <a:xfrm>
            <a:off x="4767752" y="2135584"/>
            <a:ext cx="7439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2D508F"/>
                </a:solidFill>
                <a:latin typeface="Century Gothic" panose="020B0502020202020204" pitchFamily="34" charset="0"/>
              </a:rPr>
              <a:t>Синдром </a:t>
            </a:r>
            <a:r>
              <a:rPr lang="ru-RU" sz="4000" b="1" dirty="0" err="1">
                <a:solidFill>
                  <a:srgbClr val="2D508F"/>
                </a:solidFill>
                <a:latin typeface="Century Gothic" panose="020B0502020202020204" pitchFamily="34" charset="0"/>
              </a:rPr>
              <a:t>Гийена</a:t>
            </a:r>
            <a:r>
              <a:rPr lang="ru-RU" sz="4000" b="1" dirty="0">
                <a:solidFill>
                  <a:srgbClr val="2D508F"/>
                </a:solidFill>
                <a:latin typeface="Century Gothic" panose="020B0502020202020204" pitchFamily="34" charset="0"/>
              </a:rPr>
              <a:t>-Барре</a:t>
            </a:r>
            <a:endParaRPr lang="en-US" sz="4000" b="1" dirty="0">
              <a:solidFill>
                <a:srgbClr val="2D508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FDB56983-6F76-F9DC-2DAB-C46AE1DED32D}"/>
              </a:ext>
            </a:extLst>
          </p:cNvPr>
          <p:cNvCxnSpPr/>
          <p:nvPr/>
        </p:nvCxnSpPr>
        <p:spPr>
          <a:xfrm flipV="1">
            <a:off x="4831080" y="2874952"/>
            <a:ext cx="6623541" cy="11807"/>
          </a:xfrm>
          <a:prstGeom prst="line">
            <a:avLst/>
          </a:prstGeom>
          <a:ln>
            <a:solidFill>
              <a:srgbClr val="80AAD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4C64965-ABB0-455F-2F28-24B3E018CF66}"/>
              </a:ext>
            </a:extLst>
          </p:cNvPr>
          <p:cNvSpPr txBox="1"/>
          <p:nvPr/>
        </p:nvSpPr>
        <p:spPr>
          <a:xfrm>
            <a:off x="1000921" y="4127542"/>
            <a:ext cx="101376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202124"/>
                </a:solidFill>
                <a:effectLst/>
                <a:cs typeface="Arial" panose="020B0604020202020204" pitchFamily="34" charset="0"/>
              </a:rPr>
              <a:t>Синдром </a:t>
            </a:r>
            <a:r>
              <a:rPr lang="ru-RU" sz="2400" b="0" i="0" dirty="0" err="1">
                <a:solidFill>
                  <a:srgbClr val="202124"/>
                </a:solidFill>
                <a:effectLst/>
                <a:cs typeface="Arial" panose="020B0604020202020204" pitchFamily="34" charset="0"/>
              </a:rPr>
              <a:t>Гийена</a:t>
            </a:r>
            <a:r>
              <a:rPr lang="ru-RU" sz="2400" b="0" i="0" dirty="0">
                <a:solidFill>
                  <a:srgbClr val="202124"/>
                </a:solidFill>
                <a:effectLst/>
                <a:cs typeface="Arial" panose="020B0604020202020204" pitchFamily="34" charset="0"/>
              </a:rPr>
              <a:t>-Барре (СГБ</a:t>
            </a:r>
            <a:r>
              <a:rPr lang="ru-RU" sz="2400" b="0" i="0" dirty="0"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) — острая аутоиммунная воспалительная </a:t>
            </a:r>
            <a:r>
              <a:rPr lang="ru-RU" sz="2400" b="0" i="0" strike="noStrike" dirty="0">
                <a:effectLst/>
                <a:cs typeface="Arial" panose="020B0604020202020204" pitchFamily="34" charset="0"/>
              </a:rPr>
              <a:t>полирадикулоневропатия</a:t>
            </a:r>
            <a:r>
              <a:rPr lang="ru-RU" sz="2400" b="0" i="0" dirty="0"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, </a:t>
            </a:r>
            <a:r>
              <a:rPr lang="ru-RU" sz="2400" b="0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проявляющаяся вялыми парезами (слабостью конечностей, нарушением функции конечностей и ходьбы)</a:t>
            </a:r>
            <a:r>
              <a:rPr lang="ru-RU" sz="2400" b="0" i="0" dirty="0"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, </a:t>
            </a:r>
            <a:r>
              <a:rPr lang="ru-RU" sz="2400" b="0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нарушениями чувствительности и</a:t>
            </a:r>
            <a:r>
              <a:rPr lang="ru-RU" sz="2400" b="0" i="0" dirty="0"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 вегетативными расстройствами.</a:t>
            </a: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FEC44EC7-24B5-196D-9F13-FE05A1489F10}"/>
              </a:ext>
            </a:extLst>
          </p:cNvPr>
          <p:cNvSpPr/>
          <p:nvPr/>
        </p:nvSpPr>
        <p:spPr>
          <a:xfrm>
            <a:off x="829331" y="956797"/>
            <a:ext cx="2449404" cy="1690335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0B5B969-A25C-C0E8-B4C9-CCEA4CB6E248}"/>
              </a:ext>
            </a:extLst>
          </p:cNvPr>
          <p:cNvSpPr txBox="1"/>
          <p:nvPr/>
        </p:nvSpPr>
        <p:spPr>
          <a:xfrm>
            <a:off x="9169072" y="-2589818"/>
            <a:ext cx="1400360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" dirty="0">
                <a:solidFill>
                  <a:schemeClr val="bg1"/>
                </a:solidFill>
              </a:rPr>
              <a:t>За безопасное и оптимальное использование плазмы и протеинов</a:t>
            </a:r>
            <a:endParaRPr lang="en-US" sz="300" dirty="0">
              <a:solidFill>
                <a:schemeClr val="bg1"/>
              </a:solidFill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5D6D6468-42C0-E3FA-C500-43885CF5F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9" y="-3625205"/>
            <a:ext cx="12192000" cy="5161935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12FA86C5-1C37-747C-CFD6-9686EF3868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30507" y="-1038435"/>
            <a:ext cx="3160966" cy="143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87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8C6051-8AB0-4860-A95B-164FDAAD63D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652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89" y="3002222"/>
            <a:ext cx="626330" cy="441462"/>
          </a:xfrm>
          <a:prstGeom prst="rect">
            <a:avLst/>
          </a:prstGeom>
          <a:ln>
            <a:noFill/>
          </a:ln>
        </p:spPr>
      </p:pic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1014255" y="576765"/>
            <a:ext cx="2800586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АКТУАЛЬНОСТЬ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E042BE-F546-4145-8FE7-70A5F35ADC7B}"/>
              </a:ext>
            </a:extLst>
          </p:cNvPr>
          <p:cNvSpPr txBox="1"/>
          <p:nvPr/>
        </p:nvSpPr>
        <p:spPr>
          <a:xfrm>
            <a:off x="3019017" y="5062305"/>
            <a:ext cx="83051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Синдром </a:t>
            </a:r>
            <a:r>
              <a:rPr lang="ru-RU" dirty="0" err="1"/>
              <a:t>Гийена</a:t>
            </a:r>
            <a:r>
              <a:rPr lang="ru-RU" dirty="0"/>
              <a:t>-Барре - распространенная форма острой полиневропатии; имеет характер несезонного, неэпидемического заболевания; встречается повсеместно с частотой 1-4 (1,6) случая на 100 000 населения в год, несколько чаще у мужчин [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dirty="0"/>
              <a:t>].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BDB92C7-C998-BE40-3053-3653AD0A09ED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89C82CBA-62B1-CE6D-FE56-66A4B1B786F8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ACEB2EF6-D50D-9925-F3B5-EA055EBF151F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52318538-B85C-3801-1458-35BD001BF6BF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Круг: прозрачная заливка 19">
                <a:extLst>
                  <a:ext uri="{FF2B5EF4-FFF2-40B4-BE49-F238E27FC236}">
                    <a16:creationId xmlns:a16="http://schemas.microsoft.com/office/drawing/2014/main" id="{9BFDA6F1-C8A4-FE76-1ED2-5DBEB35AF173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Круг: прозрачная заливка 20">
                <a:extLst>
                  <a:ext uri="{FF2B5EF4-FFF2-40B4-BE49-F238E27FC236}">
                    <a16:creationId xmlns:a16="http://schemas.microsoft.com/office/drawing/2014/main" id="{24284387-A0C3-2A07-74C1-A203B2CEBD5C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C98C7655-5A24-6B02-EF96-E15C92E80B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E94ED621-4C37-819D-1E48-A50F116FEBC7}"/>
              </a:ext>
            </a:extLst>
          </p:cNvPr>
          <p:cNvSpPr/>
          <p:nvPr/>
        </p:nvSpPr>
        <p:spPr>
          <a:xfrm>
            <a:off x="349226" y="5372655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Полилиния: фигура 34">
            <a:extLst>
              <a:ext uri="{FF2B5EF4-FFF2-40B4-BE49-F238E27FC236}">
                <a16:creationId xmlns:a16="http://schemas.microsoft.com/office/drawing/2014/main" id="{F0679651-5FA6-F1FF-A1B1-007A61A007B0}"/>
              </a:ext>
            </a:extLst>
          </p:cNvPr>
          <p:cNvSpPr/>
          <p:nvPr/>
        </p:nvSpPr>
        <p:spPr>
          <a:xfrm>
            <a:off x="829331" y="-2489765"/>
            <a:ext cx="2449404" cy="1690335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5F8765-EAEA-9B74-C777-6A5EDCB723A8}"/>
              </a:ext>
            </a:extLst>
          </p:cNvPr>
          <p:cNvSpPr txBox="1"/>
          <p:nvPr/>
        </p:nvSpPr>
        <p:spPr>
          <a:xfrm>
            <a:off x="9169072" y="-6036380"/>
            <a:ext cx="1400360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" dirty="0">
                <a:solidFill>
                  <a:schemeClr val="bg1"/>
                </a:solidFill>
              </a:rPr>
              <a:t>За безопасное и оптимальное использование плазмы и протеинов</a:t>
            </a:r>
            <a:endParaRPr lang="en-US" sz="300" dirty="0">
              <a:solidFill>
                <a:schemeClr val="bg1"/>
              </a:solidFill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A17AF62F-0B82-C000-809B-BC3C3DA65A98}"/>
              </a:ext>
            </a:extLst>
          </p:cNvPr>
          <p:cNvGrpSpPr/>
          <p:nvPr/>
        </p:nvGrpSpPr>
        <p:grpSpPr>
          <a:xfrm>
            <a:off x="-9920" y="-7071767"/>
            <a:ext cx="12198551" cy="6858000"/>
            <a:chOff x="-6551" y="0"/>
            <a:chExt cx="12198551" cy="6858000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4B290CC6-161D-F054-4E36-FC623FC8F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5161935"/>
            </a:xfrm>
            <a:prstGeom prst="rect">
              <a:avLst/>
            </a:prstGeom>
          </p:spPr>
        </p:pic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28D68BCA-1115-271B-11E4-0BB796C2F0FC}"/>
                </a:ext>
              </a:extLst>
            </p:cNvPr>
            <p:cNvGrpSpPr/>
            <p:nvPr/>
          </p:nvGrpSpPr>
          <p:grpSpPr>
            <a:xfrm>
              <a:off x="-6551" y="3618000"/>
              <a:ext cx="4236469" cy="3240000"/>
              <a:chOff x="-18126" y="3618000"/>
              <a:chExt cx="4236469" cy="3240000"/>
            </a:xfrm>
          </p:grpSpPr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1B512C20-E656-2004-54D5-0930DA32BA72}"/>
                  </a:ext>
                </a:extLst>
              </p:cNvPr>
              <p:cNvSpPr/>
              <p:nvPr/>
            </p:nvSpPr>
            <p:spPr>
              <a:xfrm>
                <a:off x="2045414" y="5161935"/>
                <a:ext cx="2172929" cy="1696065"/>
              </a:xfrm>
              <a:prstGeom prst="rect">
                <a:avLst/>
              </a:prstGeom>
              <a:solidFill>
                <a:srgbClr val="80A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DBF9E1FD-EAB1-3347-E158-2AC5B878E898}"/>
                  </a:ext>
                </a:extLst>
              </p:cNvPr>
              <p:cNvSpPr/>
              <p:nvPr/>
            </p:nvSpPr>
            <p:spPr>
              <a:xfrm>
                <a:off x="-18126" y="3618000"/>
                <a:ext cx="4041058" cy="3097432"/>
              </a:xfrm>
              <a:prstGeom prst="rect">
                <a:avLst/>
              </a:prstGeom>
              <a:solidFill>
                <a:srgbClr val="0055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55A3"/>
                  </a:solidFill>
                </a:endParaRPr>
              </a:p>
            </p:txBody>
          </p:sp>
        </p:grpSp>
      </p:grp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2ED05AC-33B4-5B54-DC52-2088BB5FF9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30507" y="-4172767"/>
            <a:ext cx="3160966" cy="1438605"/>
          </a:xfrm>
          <a:prstGeom prst="rect">
            <a:avLst/>
          </a:prstGeom>
        </p:spPr>
      </p:pic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AA71CED2-7095-1970-50EB-AD87CF8F49F0}"/>
              </a:ext>
            </a:extLst>
          </p:cNvPr>
          <p:cNvGrpSpPr/>
          <p:nvPr/>
        </p:nvGrpSpPr>
        <p:grpSpPr>
          <a:xfrm>
            <a:off x="8106936" y="-6738611"/>
            <a:ext cx="3605445" cy="905071"/>
            <a:chOff x="8110305" y="333156"/>
            <a:chExt cx="3605445" cy="905071"/>
          </a:xfrm>
        </p:grpSpPr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4FB003B8-F539-6B4C-5567-4459E247793F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55" name="Круг: прозрачная заливка 54">
                <a:extLst>
                  <a:ext uri="{FF2B5EF4-FFF2-40B4-BE49-F238E27FC236}">
                    <a16:creationId xmlns:a16="http://schemas.microsoft.com/office/drawing/2014/main" id="{A2DC3FE8-823F-6328-9D95-228E0F8DA777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Круг: прозрачная заливка 55">
                <a:extLst>
                  <a:ext uri="{FF2B5EF4-FFF2-40B4-BE49-F238E27FC236}">
                    <a16:creationId xmlns:a16="http://schemas.microsoft.com/office/drawing/2014/main" id="{B56AE960-A586-54F6-D0B7-8BEA6DFED517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Круг: прозрачная заливка 56">
                <a:extLst>
                  <a:ext uri="{FF2B5EF4-FFF2-40B4-BE49-F238E27FC236}">
                    <a16:creationId xmlns:a16="http://schemas.microsoft.com/office/drawing/2014/main" id="{EFFC2D69-2A38-F97F-1055-51858B049871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Круг: прозрачная заливка 57">
                <a:extLst>
                  <a:ext uri="{FF2B5EF4-FFF2-40B4-BE49-F238E27FC236}">
                    <a16:creationId xmlns:a16="http://schemas.microsoft.com/office/drawing/2014/main" id="{977B27F2-0396-438C-4492-79E964453A88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6EBCF628-CDB9-0223-2AE1-517DBD4CFA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59" name="Полилиния: фигура 58">
            <a:extLst>
              <a:ext uri="{FF2B5EF4-FFF2-40B4-BE49-F238E27FC236}">
                <a16:creationId xmlns:a16="http://schemas.microsoft.com/office/drawing/2014/main" id="{DC09C1AE-9197-AB86-E9C7-672D7404E6F8}"/>
              </a:ext>
            </a:extLst>
          </p:cNvPr>
          <p:cNvSpPr/>
          <p:nvPr/>
        </p:nvSpPr>
        <p:spPr>
          <a:xfrm>
            <a:off x="825962" y="-2738724"/>
            <a:ext cx="2449404" cy="1690335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A28A22E3-4137-5258-E2F7-C3D9093EADD9}"/>
              </a:ext>
            </a:extLst>
          </p:cNvPr>
          <p:cNvGrpSpPr/>
          <p:nvPr/>
        </p:nvGrpSpPr>
        <p:grpSpPr>
          <a:xfrm>
            <a:off x="3697630" y="2672313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3" name="Трехмерная модель 2" descr="Капля воды">
                  <a:extLst>
                    <a:ext uri="{FF2B5EF4-FFF2-40B4-BE49-F238E27FC236}">
                      <a16:creationId xmlns:a16="http://schemas.microsoft.com/office/drawing/2014/main" id="{0D350731-BF03-BA30-044D-AD5A581850C4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486803903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3" name="Трехмерная модель 2" descr="Капля воды">
                  <a:extLst>
                    <a:ext uri="{FF2B5EF4-FFF2-40B4-BE49-F238E27FC236}">
                      <a16:creationId xmlns:a16="http://schemas.microsoft.com/office/drawing/2014/main" id="{0D350731-BF03-BA30-044D-AD5A581850C4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3697630" y="2672313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" name="Овал 3">
              <a:extLst>
                <a:ext uri="{FF2B5EF4-FFF2-40B4-BE49-F238E27FC236}">
                  <a16:creationId xmlns:a16="http://schemas.microsoft.com/office/drawing/2014/main" id="{A4A73F3C-C556-C8C2-2D2F-378E88114DCB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1261F17E-649C-8CFB-9241-0AC72F8EBA25}"/>
              </a:ext>
            </a:extLst>
          </p:cNvPr>
          <p:cNvGrpSpPr/>
          <p:nvPr/>
        </p:nvGrpSpPr>
        <p:grpSpPr>
          <a:xfrm>
            <a:off x="5490337" y="2472664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8" name="Трехмерная модель 7" descr="Капля воды">
                  <a:extLst>
                    <a:ext uri="{FF2B5EF4-FFF2-40B4-BE49-F238E27FC236}">
                      <a16:creationId xmlns:a16="http://schemas.microsoft.com/office/drawing/2014/main" id="{BAA0DC7F-7A85-CDC7-F681-261437797EBF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418918611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8" name="Трехмерная модель 7" descr="Капля воды">
                  <a:extLst>
                    <a:ext uri="{FF2B5EF4-FFF2-40B4-BE49-F238E27FC236}">
                      <a16:creationId xmlns:a16="http://schemas.microsoft.com/office/drawing/2014/main" id="{BAA0DC7F-7A85-CDC7-F681-261437797EB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5490337" y="2472664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F95CB461-56D3-661D-9A74-CC83A3B3C14A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40DA76A-E91C-11FB-FBE1-EAD368AC5784}"/>
              </a:ext>
            </a:extLst>
          </p:cNvPr>
          <p:cNvGrpSpPr/>
          <p:nvPr/>
        </p:nvGrpSpPr>
        <p:grpSpPr>
          <a:xfrm>
            <a:off x="6058094" y="3287489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1" name="Трехмерная модель 10" descr="Капля воды">
                  <a:extLst>
                    <a:ext uri="{FF2B5EF4-FFF2-40B4-BE49-F238E27FC236}">
                      <a16:creationId xmlns:a16="http://schemas.microsoft.com/office/drawing/2014/main" id="{75A548D9-2B7B-7AEF-3551-B07EFCD042F5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569972133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1" name="Трехмерная модель 10" descr="Капля воды">
                  <a:extLst>
                    <a:ext uri="{FF2B5EF4-FFF2-40B4-BE49-F238E27FC236}">
                      <a16:creationId xmlns:a16="http://schemas.microsoft.com/office/drawing/2014/main" id="{75A548D9-2B7B-7AEF-3551-B07EFCD042F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6058094" y="3287489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ED0A8513-5569-3531-51BC-1CBCA97C5A66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319D11E-8069-38DE-A3CD-BA99CDFF0977}"/>
              </a:ext>
            </a:extLst>
          </p:cNvPr>
          <p:cNvGrpSpPr/>
          <p:nvPr/>
        </p:nvGrpSpPr>
        <p:grpSpPr>
          <a:xfrm>
            <a:off x="7113363" y="2734314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4" name="Трехмерная модель 13" descr="Капля воды">
                  <a:extLst>
                    <a:ext uri="{FF2B5EF4-FFF2-40B4-BE49-F238E27FC236}">
                      <a16:creationId xmlns:a16="http://schemas.microsoft.com/office/drawing/2014/main" id="{047CCE26-B31E-168B-9970-095C203E506E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031915684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4" name="Трехмерная модель 13" descr="Капля воды">
                  <a:extLst>
                    <a:ext uri="{FF2B5EF4-FFF2-40B4-BE49-F238E27FC236}">
                      <a16:creationId xmlns:a16="http://schemas.microsoft.com/office/drawing/2014/main" id="{047CCE26-B31E-168B-9970-095C203E506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7113363" y="2734314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4E40B2ED-BDDA-FD74-8B06-5389D023AEAA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6A4E0B51-5B58-F86D-EB57-78C081220782}"/>
              </a:ext>
            </a:extLst>
          </p:cNvPr>
          <p:cNvGrpSpPr/>
          <p:nvPr/>
        </p:nvGrpSpPr>
        <p:grpSpPr>
          <a:xfrm>
            <a:off x="5760040" y="2139628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29" name="Трехмерная модель 28" descr="Капля воды">
                  <a:extLst>
                    <a:ext uri="{FF2B5EF4-FFF2-40B4-BE49-F238E27FC236}">
                      <a16:creationId xmlns:a16="http://schemas.microsoft.com/office/drawing/2014/main" id="{DC2A6E97-52D0-3567-9527-2573F54B4F88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336690530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29" name="Трехмерная модель 28" descr="Капля воды">
                  <a:extLst>
                    <a:ext uri="{FF2B5EF4-FFF2-40B4-BE49-F238E27FC236}">
                      <a16:creationId xmlns:a16="http://schemas.microsoft.com/office/drawing/2014/main" id="{DC2A6E97-52D0-3567-9527-2573F54B4F8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5760040" y="2139628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5EDF7C2F-F032-9A3D-56B9-0FA1B0C278FE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C8704CF8-ACA7-B4EA-F1A6-D7571BCA40DE}"/>
              </a:ext>
            </a:extLst>
          </p:cNvPr>
          <p:cNvGrpSpPr/>
          <p:nvPr/>
        </p:nvGrpSpPr>
        <p:grpSpPr>
          <a:xfrm>
            <a:off x="5761651" y="2790360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32" name="Трехмерная модель 31" descr="Капля воды">
                  <a:extLst>
                    <a:ext uri="{FF2B5EF4-FFF2-40B4-BE49-F238E27FC236}">
                      <a16:creationId xmlns:a16="http://schemas.microsoft.com/office/drawing/2014/main" id="{58D5F4F5-8C45-B041-F620-23A2A8D2EF2A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658122022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32" name="Трехмерная модель 31" descr="Капля воды">
                  <a:extLst>
                    <a:ext uri="{FF2B5EF4-FFF2-40B4-BE49-F238E27FC236}">
                      <a16:creationId xmlns:a16="http://schemas.microsoft.com/office/drawing/2014/main" id="{58D5F4F5-8C45-B041-F620-23A2A8D2EF2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5761651" y="2790360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6837E2A5-516C-0689-F520-D8CAA6DF65DD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C274EE52-3B31-51A9-EC36-A4E615395D8C}"/>
              </a:ext>
            </a:extLst>
          </p:cNvPr>
          <p:cNvGrpSpPr/>
          <p:nvPr/>
        </p:nvGrpSpPr>
        <p:grpSpPr>
          <a:xfrm>
            <a:off x="8626245" y="2857706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37" name="Трехмерная модель 36" descr="Капля воды">
                  <a:extLst>
                    <a:ext uri="{FF2B5EF4-FFF2-40B4-BE49-F238E27FC236}">
                      <a16:creationId xmlns:a16="http://schemas.microsoft.com/office/drawing/2014/main" id="{0DC9809F-A85B-B564-7EE8-C6C559221D99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791390746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37" name="Трехмерная модель 36" descr="Капля воды">
                  <a:extLst>
                    <a:ext uri="{FF2B5EF4-FFF2-40B4-BE49-F238E27FC236}">
                      <a16:creationId xmlns:a16="http://schemas.microsoft.com/office/drawing/2014/main" id="{0DC9809F-A85B-B564-7EE8-C6C559221D9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8626245" y="2857706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206A10FD-D6B1-24CD-AF90-8F9EBD9F2D78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360A2BBD-9711-9BE6-37AE-439B62E1663F}"/>
              </a:ext>
            </a:extLst>
          </p:cNvPr>
          <p:cNvGrpSpPr/>
          <p:nvPr/>
        </p:nvGrpSpPr>
        <p:grpSpPr>
          <a:xfrm>
            <a:off x="6504533" y="2191343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42" name="Трехмерная модель 41" descr="Капля воды">
                  <a:extLst>
                    <a:ext uri="{FF2B5EF4-FFF2-40B4-BE49-F238E27FC236}">
                      <a16:creationId xmlns:a16="http://schemas.microsoft.com/office/drawing/2014/main" id="{135CFA96-452A-FA95-108C-D7F67906BB6D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1665461744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42" name="Трехмерная модель 41" descr="Капля воды">
                  <a:extLst>
                    <a:ext uri="{FF2B5EF4-FFF2-40B4-BE49-F238E27FC236}">
                      <a16:creationId xmlns:a16="http://schemas.microsoft.com/office/drawing/2014/main" id="{135CFA96-452A-FA95-108C-D7F67906BB6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6504533" y="2191343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3" name="Овал 42">
              <a:extLst>
                <a:ext uri="{FF2B5EF4-FFF2-40B4-BE49-F238E27FC236}">
                  <a16:creationId xmlns:a16="http://schemas.microsoft.com/office/drawing/2014/main" id="{1785E65B-7045-DF30-33E6-7B0D1FDB971A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C703AC40-8AA4-6299-5F36-3F9643E16C69}"/>
              </a:ext>
            </a:extLst>
          </p:cNvPr>
          <p:cNvGrpSpPr/>
          <p:nvPr/>
        </p:nvGrpSpPr>
        <p:grpSpPr>
          <a:xfrm>
            <a:off x="6468726" y="3369210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60" name="Трехмерная модель 59" descr="Капля воды">
                  <a:extLst>
                    <a:ext uri="{FF2B5EF4-FFF2-40B4-BE49-F238E27FC236}">
                      <a16:creationId xmlns:a16="http://schemas.microsoft.com/office/drawing/2014/main" id="{EEFB0335-B842-EFB5-7630-ED5C34658731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020162068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60" name="Трехмерная модель 59" descr="Капля воды">
                  <a:extLst>
                    <a:ext uri="{FF2B5EF4-FFF2-40B4-BE49-F238E27FC236}">
                      <a16:creationId xmlns:a16="http://schemas.microsoft.com/office/drawing/2014/main" id="{EEFB0335-B842-EFB5-7630-ED5C3465873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6468726" y="3369210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61" name="Овал 60">
              <a:extLst>
                <a:ext uri="{FF2B5EF4-FFF2-40B4-BE49-F238E27FC236}">
                  <a16:creationId xmlns:a16="http://schemas.microsoft.com/office/drawing/2014/main" id="{B2CF04C7-CE9E-A8D3-C027-DDC8C3112512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620E3C3E-F83B-6872-D88C-B79EC8205EF0}"/>
              </a:ext>
            </a:extLst>
          </p:cNvPr>
          <p:cNvGrpSpPr/>
          <p:nvPr/>
        </p:nvGrpSpPr>
        <p:grpSpPr>
          <a:xfrm>
            <a:off x="7758000" y="3041547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63" name="Трехмерная модель 62" descr="Капля воды">
                  <a:extLst>
                    <a:ext uri="{FF2B5EF4-FFF2-40B4-BE49-F238E27FC236}">
                      <a16:creationId xmlns:a16="http://schemas.microsoft.com/office/drawing/2014/main" id="{1651F5AC-56CE-A735-8B5F-C332F7114919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158123067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63" name="Трехмерная модель 62" descr="Капля воды">
                  <a:extLst>
                    <a:ext uri="{FF2B5EF4-FFF2-40B4-BE49-F238E27FC236}">
                      <a16:creationId xmlns:a16="http://schemas.microsoft.com/office/drawing/2014/main" id="{1651F5AC-56CE-A735-8B5F-C332F711491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7758000" y="3041547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64" name="Овал 63">
              <a:extLst>
                <a:ext uri="{FF2B5EF4-FFF2-40B4-BE49-F238E27FC236}">
                  <a16:creationId xmlns:a16="http://schemas.microsoft.com/office/drawing/2014/main" id="{8EC66E17-1B27-F3C3-AD70-F8C9C0509ADB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Группа 64">
            <a:extLst>
              <a:ext uri="{FF2B5EF4-FFF2-40B4-BE49-F238E27FC236}">
                <a16:creationId xmlns:a16="http://schemas.microsoft.com/office/drawing/2014/main" id="{55165725-A49F-C4E6-FDBA-56DA87AD3724}"/>
              </a:ext>
            </a:extLst>
          </p:cNvPr>
          <p:cNvGrpSpPr/>
          <p:nvPr/>
        </p:nvGrpSpPr>
        <p:grpSpPr>
          <a:xfrm>
            <a:off x="3408533" y="1699459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66" name="Трехмерная модель 65" descr="Капля воды">
                  <a:extLst>
                    <a:ext uri="{FF2B5EF4-FFF2-40B4-BE49-F238E27FC236}">
                      <a16:creationId xmlns:a16="http://schemas.microsoft.com/office/drawing/2014/main" id="{22E8C046-2EC9-CF00-E65A-D36C938E7E32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052034959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66" name="Трехмерная модель 65" descr="Капля воды">
                  <a:extLst>
                    <a:ext uri="{FF2B5EF4-FFF2-40B4-BE49-F238E27FC236}">
                      <a16:creationId xmlns:a16="http://schemas.microsoft.com/office/drawing/2014/main" id="{22E8C046-2EC9-CF00-E65A-D36C938E7E3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3408533" y="1699459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67" name="Овал 66">
              <a:extLst>
                <a:ext uri="{FF2B5EF4-FFF2-40B4-BE49-F238E27FC236}">
                  <a16:creationId xmlns:a16="http://schemas.microsoft.com/office/drawing/2014/main" id="{0293CC82-E88C-C9A6-A173-15595A6DB2A2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id="{DA10CBED-D7AE-01A3-F406-2572AB82E686}"/>
              </a:ext>
            </a:extLst>
          </p:cNvPr>
          <p:cNvGrpSpPr/>
          <p:nvPr/>
        </p:nvGrpSpPr>
        <p:grpSpPr>
          <a:xfrm>
            <a:off x="5273849" y="2857706"/>
            <a:ext cx="340428" cy="491884"/>
            <a:chOff x="3474413" y="2472664"/>
            <a:chExt cx="340428" cy="491884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69" name="Трехмерная модель 68" descr="Капля воды">
                  <a:extLst>
                    <a:ext uri="{FF2B5EF4-FFF2-40B4-BE49-F238E27FC236}">
                      <a16:creationId xmlns:a16="http://schemas.microsoft.com/office/drawing/2014/main" id="{6A9266C7-3A6D-4229-C4F2-D730339F2189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806415946"/>
                    </p:ext>
                  </p:extLst>
                </p:nvPr>
              </p:nvGraphicFramePr>
              <p:xfrm rot="10800000">
                <a:off x="3474413" y="2472664"/>
                <a:ext cx="340428" cy="491884"/>
              </p:xfrm>
              <a:graphic>
                <a:graphicData uri="http://schemas.microsoft.com/office/drawing/2017/model3d">
                  <am3d:model3d r:embed="rId13">
                    <am3d:spPr>
                      <a:xfrm rot="10800000">
                        <a:off x="0" y="0"/>
                        <a:ext cx="340428" cy="491884"/>
                      </a:xfrm>
                      <a:prstGeom prst="rect">
                        <a:avLst/>
                      </a:prstGeom>
                    </am3d:spPr>
                    <am3d:camera>
                      <am3d:pos x="0" y="0" z="6590638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1338430" d="1000000"/>
                      <am3d:preTrans dx="120" dy="-18013082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14"/>
                    </am3d:raster>
                    <am3d:objViewport viewportSz="7029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69" name="Трехмерная модель 68" descr="Капля воды">
                  <a:extLst>
                    <a:ext uri="{FF2B5EF4-FFF2-40B4-BE49-F238E27FC236}">
                      <a16:creationId xmlns:a16="http://schemas.microsoft.com/office/drawing/2014/main" id="{6A9266C7-3A6D-4229-C4F2-D730339F218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10800000">
                  <a:off x="5273849" y="2857706"/>
                  <a:ext cx="340428" cy="49188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id="{AF4861EA-08CC-BC99-C751-B2533C3BFB10}"/>
                </a:ext>
              </a:extLst>
            </p:cNvPr>
            <p:cNvSpPr/>
            <p:nvPr/>
          </p:nvSpPr>
          <p:spPr>
            <a:xfrm>
              <a:off x="3541395" y="2535555"/>
              <a:ext cx="203243" cy="1866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8721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2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14E646-4400-A2E1-74C7-BE17986E49F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652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062" y="610394"/>
            <a:ext cx="7997876" cy="5637213"/>
          </a:xfrm>
          <a:prstGeom prst="rect">
            <a:avLst/>
          </a:prstGeom>
          <a:ln>
            <a:noFill/>
          </a:ln>
        </p:spPr>
      </p:pic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1014255" y="576765"/>
            <a:ext cx="2800586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АКТУАЛЬНОСТЬ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C298FE-394D-4635-9F74-0D0EBDE0AB46}"/>
              </a:ext>
            </a:extLst>
          </p:cNvPr>
          <p:cNvSpPr txBox="1"/>
          <p:nvPr/>
        </p:nvSpPr>
        <p:spPr>
          <a:xfrm>
            <a:off x="983848" y="2559713"/>
            <a:ext cx="10167378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 данным ГУ Национального Медицинского Центра Республики Таджикистан (ГУ НМЦ РТ) с 2015 по 2020 г. было зарегистрировано 86 случаев заболевания с синдромом </a:t>
            </a:r>
            <a:r>
              <a:rPr lang="ru-RU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Гийена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-Барре в возрасте от 2 до 76 проходившие  лечение </a:t>
            </a:r>
            <a:r>
              <a:rPr lang="ru-RU" dirty="0"/>
              <a:t>во взрослом и детском неврологическом отделении ГУ НМЦ РТ 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3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]. 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EA5950-8EA3-4784-8F5B-6AEF0B232E8E}"/>
              </a:ext>
            </a:extLst>
          </p:cNvPr>
          <p:cNvSpPr txBox="1"/>
          <p:nvPr/>
        </p:nvSpPr>
        <p:spPr>
          <a:xfrm>
            <a:off x="1014255" y="3818974"/>
            <a:ext cx="101369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Согласно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данным Министерства Здравоохранения и Социальной Защиты Населения Республики Таджикистан 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постковидные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2021 и 2022 годы число случаев заболевания среди детей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си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ндромом </a:t>
            </a:r>
            <a:r>
              <a:rPr lang="ru-RU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Гийена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-Барре выросло до 132 больных. Из них смертность составила 27 (20%), инвалидность 24 (18%) случаев. Число выздоровевших 81 (62%). [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].</a:t>
            </a:r>
            <a:endParaRPr lang="ru-RU" dirty="0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BDB92C7-C998-BE40-3053-3653AD0A09ED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89C82CBA-62B1-CE6D-FE56-66A4B1B786F8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ACEB2EF6-D50D-9925-F3B5-EA055EBF151F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52318538-B85C-3801-1458-35BD001BF6BF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Круг: прозрачная заливка 19">
                <a:extLst>
                  <a:ext uri="{FF2B5EF4-FFF2-40B4-BE49-F238E27FC236}">
                    <a16:creationId xmlns:a16="http://schemas.microsoft.com/office/drawing/2014/main" id="{9BFDA6F1-C8A4-FE76-1ED2-5DBEB35AF173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Круг: прозрачная заливка 20">
                <a:extLst>
                  <a:ext uri="{FF2B5EF4-FFF2-40B4-BE49-F238E27FC236}">
                    <a16:creationId xmlns:a16="http://schemas.microsoft.com/office/drawing/2014/main" id="{24284387-A0C3-2A07-74C1-A203B2CEBD5C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C98C7655-5A24-6B02-EF96-E15C92E80B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9517166-6A97-3AA3-DA25-133C26C07992}"/>
              </a:ext>
            </a:extLst>
          </p:cNvPr>
          <p:cNvSpPr txBox="1"/>
          <p:nvPr/>
        </p:nvSpPr>
        <p:spPr>
          <a:xfrm>
            <a:off x="982963" y="1622400"/>
            <a:ext cx="102251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/>
              <a:t>По данным Европейской региональной комиссии по Республики Таджикистан  за 2010 г. было выявлено 6 случаев заболевания синдромом </a:t>
            </a:r>
            <a:r>
              <a:rPr lang="ru-RU" sz="1800" dirty="0" err="1"/>
              <a:t>Гийена</a:t>
            </a:r>
            <a:r>
              <a:rPr lang="ru-RU" sz="1800" dirty="0"/>
              <a:t>-Барре и 7 случаев за первую половину 2011г. </a:t>
            </a: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2</a:t>
            </a: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].</a:t>
            </a:r>
            <a:endParaRPr lang="en-US" dirty="0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E94ED621-4C37-819D-1E48-A50F116FEBC7}"/>
              </a:ext>
            </a:extLst>
          </p:cNvPr>
          <p:cNvSpPr/>
          <p:nvPr/>
        </p:nvSpPr>
        <p:spPr>
          <a:xfrm>
            <a:off x="349226" y="5372655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Полилиния: фигура 34">
            <a:extLst>
              <a:ext uri="{FF2B5EF4-FFF2-40B4-BE49-F238E27FC236}">
                <a16:creationId xmlns:a16="http://schemas.microsoft.com/office/drawing/2014/main" id="{F0679651-5FA6-F1FF-A1B1-007A61A007B0}"/>
              </a:ext>
            </a:extLst>
          </p:cNvPr>
          <p:cNvSpPr/>
          <p:nvPr/>
        </p:nvSpPr>
        <p:spPr>
          <a:xfrm>
            <a:off x="829331" y="-2489765"/>
            <a:ext cx="2449404" cy="1690335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5F8765-EAEA-9B74-C777-6A5EDCB723A8}"/>
              </a:ext>
            </a:extLst>
          </p:cNvPr>
          <p:cNvSpPr txBox="1"/>
          <p:nvPr/>
        </p:nvSpPr>
        <p:spPr>
          <a:xfrm>
            <a:off x="9169072" y="-6036380"/>
            <a:ext cx="1400360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" dirty="0">
                <a:solidFill>
                  <a:schemeClr val="bg1"/>
                </a:solidFill>
              </a:rPr>
              <a:t>За безопасное и оптимальное использование плазмы и протеинов</a:t>
            </a:r>
            <a:endParaRPr lang="en-US" sz="300" dirty="0">
              <a:solidFill>
                <a:schemeClr val="bg1"/>
              </a:solidFill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A17AF62F-0B82-C000-809B-BC3C3DA65A98}"/>
              </a:ext>
            </a:extLst>
          </p:cNvPr>
          <p:cNvGrpSpPr/>
          <p:nvPr/>
        </p:nvGrpSpPr>
        <p:grpSpPr>
          <a:xfrm>
            <a:off x="-9920" y="-7071767"/>
            <a:ext cx="12198551" cy="6858000"/>
            <a:chOff x="-6551" y="0"/>
            <a:chExt cx="12198551" cy="6858000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4B290CC6-161D-F054-4E36-FC623FC8F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5161935"/>
            </a:xfrm>
            <a:prstGeom prst="rect">
              <a:avLst/>
            </a:prstGeom>
          </p:spPr>
        </p:pic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28D68BCA-1115-271B-11E4-0BB796C2F0FC}"/>
                </a:ext>
              </a:extLst>
            </p:cNvPr>
            <p:cNvGrpSpPr/>
            <p:nvPr/>
          </p:nvGrpSpPr>
          <p:grpSpPr>
            <a:xfrm>
              <a:off x="-6551" y="3618000"/>
              <a:ext cx="4236469" cy="3240000"/>
              <a:chOff x="-18126" y="3618000"/>
              <a:chExt cx="4236469" cy="3240000"/>
            </a:xfrm>
          </p:grpSpPr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1B512C20-E656-2004-54D5-0930DA32BA72}"/>
                  </a:ext>
                </a:extLst>
              </p:cNvPr>
              <p:cNvSpPr/>
              <p:nvPr/>
            </p:nvSpPr>
            <p:spPr>
              <a:xfrm>
                <a:off x="2045414" y="5161935"/>
                <a:ext cx="2172929" cy="1696065"/>
              </a:xfrm>
              <a:prstGeom prst="rect">
                <a:avLst/>
              </a:prstGeom>
              <a:solidFill>
                <a:srgbClr val="80A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DBF9E1FD-EAB1-3347-E158-2AC5B878E898}"/>
                  </a:ext>
                </a:extLst>
              </p:cNvPr>
              <p:cNvSpPr/>
              <p:nvPr/>
            </p:nvSpPr>
            <p:spPr>
              <a:xfrm>
                <a:off x="-18126" y="3618000"/>
                <a:ext cx="4041058" cy="3097432"/>
              </a:xfrm>
              <a:prstGeom prst="rect">
                <a:avLst/>
              </a:prstGeom>
              <a:solidFill>
                <a:srgbClr val="0055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55A3"/>
                  </a:solidFill>
                </a:endParaRPr>
              </a:p>
            </p:txBody>
          </p:sp>
        </p:grpSp>
      </p:grp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2ED05AC-33B4-5B54-DC52-2088BB5FF96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7030507" y="-4172767"/>
            <a:ext cx="3160966" cy="1438605"/>
          </a:xfrm>
          <a:prstGeom prst="rect">
            <a:avLst/>
          </a:prstGeom>
        </p:spPr>
      </p:pic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AA71CED2-7095-1970-50EB-AD87CF8F49F0}"/>
              </a:ext>
            </a:extLst>
          </p:cNvPr>
          <p:cNvGrpSpPr/>
          <p:nvPr/>
        </p:nvGrpSpPr>
        <p:grpSpPr>
          <a:xfrm>
            <a:off x="8106936" y="-6738611"/>
            <a:ext cx="3605445" cy="905071"/>
            <a:chOff x="8110305" y="333156"/>
            <a:chExt cx="3605445" cy="905071"/>
          </a:xfrm>
        </p:grpSpPr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4FB003B8-F539-6B4C-5567-4459E247793F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55" name="Круг: прозрачная заливка 54">
                <a:extLst>
                  <a:ext uri="{FF2B5EF4-FFF2-40B4-BE49-F238E27FC236}">
                    <a16:creationId xmlns:a16="http://schemas.microsoft.com/office/drawing/2014/main" id="{A2DC3FE8-823F-6328-9D95-228E0F8DA777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Круг: прозрачная заливка 55">
                <a:extLst>
                  <a:ext uri="{FF2B5EF4-FFF2-40B4-BE49-F238E27FC236}">
                    <a16:creationId xmlns:a16="http://schemas.microsoft.com/office/drawing/2014/main" id="{B56AE960-A586-54F6-D0B7-8BEA6DFED517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Круг: прозрачная заливка 56">
                <a:extLst>
                  <a:ext uri="{FF2B5EF4-FFF2-40B4-BE49-F238E27FC236}">
                    <a16:creationId xmlns:a16="http://schemas.microsoft.com/office/drawing/2014/main" id="{EFFC2D69-2A38-F97F-1055-51858B049871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Круг: прозрачная заливка 57">
                <a:extLst>
                  <a:ext uri="{FF2B5EF4-FFF2-40B4-BE49-F238E27FC236}">
                    <a16:creationId xmlns:a16="http://schemas.microsoft.com/office/drawing/2014/main" id="{977B27F2-0396-438C-4492-79E964453A88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6EBCF628-CDB9-0223-2AE1-517DBD4CFA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59" name="Полилиния: фигура 58">
            <a:extLst>
              <a:ext uri="{FF2B5EF4-FFF2-40B4-BE49-F238E27FC236}">
                <a16:creationId xmlns:a16="http://schemas.microsoft.com/office/drawing/2014/main" id="{DC09C1AE-9197-AB86-E9C7-672D7404E6F8}"/>
              </a:ext>
            </a:extLst>
          </p:cNvPr>
          <p:cNvSpPr/>
          <p:nvPr/>
        </p:nvSpPr>
        <p:spPr>
          <a:xfrm>
            <a:off x="825962" y="-2738724"/>
            <a:ext cx="2449404" cy="1690335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691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6" grpId="0"/>
      <p:bldP spid="22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088DDE-1F3D-6550-B9D3-ECF0927CF98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652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11" y="1311499"/>
            <a:ext cx="6400167" cy="4511086"/>
          </a:xfrm>
          <a:prstGeom prst="rect">
            <a:avLst/>
          </a:prstGeom>
          <a:ln>
            <a:noFill/>
          </a:ln>
        </p:spPr>
      </p:pic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ADB90374-1C31-06C9-A62C-667EA7D1D9DC}"/>
              </a:ext>
            </a:extLst>
          </p:cNvPr>
          <p:cNvGrpSpPr/>
          <p:nvPr/>
        </p:nvGrpSpPr>
        <p:grpSpPr>
          <a:xfrm>
            <a:off x="-6551" y="-6928220"/>
            <a:ext cx="12198551" cy="6719100"/>
            <a:chOff x="-6551" y="-6928220"/>
            <a:chExt cx="12198551" cy="6719100"/>
          </a:xfrm>
        </p:grpSpPr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AC6955B7-2E5F-D78A-B2E0-634D8F11F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6928220"/>
              <a:ext cx="12192000" cy="5037099"/>
            </a:xfrm>
            <a:prstGeom prst="rect">
              <a:avLst/>
            </a:prstGeom>
          </p:spPr>
        </p:pic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9629C3D1-3945-934A-9C15-A1F0010FE1D6}"/>
                </a:ext>
              </a:extLst>
            </p:cNvPr>
            <p:cNvGrpSpPr/>
            <p:nvPr/>
          </p:nvGrpSpPr>
          <p:grpSpPr>
            <a:xfrm>
              <a:off x="-6551" y="-3449120"/>
              <a:ext cx="4236469" cy="3240000"/>
              <a:chOff x="-18126" y="3618000"/>
              <a:chExt cx="4236469" cy="3240000"/>
            </a:xfrm>
          </p:grpSpPr>
          <p:sp>
            <p:nvSpPr>
              <p:cNvPr id="40" name="Прямоугольник 39">
                <a:extLst>
                  <a:ext uri="{FF2B5EF4-FFF2-40B4-BE49-F238E27FC236}">
                    <a16:creationId xmlns:a16="http://schemas.microsoft.com/office/drawing/2014/main" id="{A2EE1321-FEFB-6EDA-35E0-09C491EDCB80}"/>
                  </a:ext>
                </a:extLst>
              </p:cNvPr>
              <p:cNvSpPr/>
              <p:nvPr/>
            </p:nvSpPr>
            <p:spPr>
              <a:xfrm>
                <a:off x="2045414" y="5161935"/>
                <a:ext cx="2172929" cy="1696065"/>
              </a:xfrm>
              <a:prstGeom prst="rect">
                <a:avLst/>
              </a:prstGeom>
              <a:solidFill>
                <a:srgbClr val="80A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B536AED0-DB34-7CEF-B8B7-3E4E838321C9}"/>
                  </a:ext>
                </a:extLst>
              </p:cNvPr>
              <p:cNvSpPr/>
              <p:nvPr/>
            </p:nvSpPr>
            <p:spPr>
              <a:xfrm>
                <a:off x="-18126" y="3618000"/>
                <a:ext cx="4041058" cy="3097432"/>
              </a:xfrm>
              <a:prstGeom prst="rect">
                <a:avLst/>
              </a:prstGeom>
              <a:solidFill>
                <a:srgbClr val="0055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55A3"/>
                  </a:solidFill>
                </a:endParaRP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12DC7DF4-52C2-26A0-D6A8-BB685BEA032D}"/>
              </a:ext>
            </a:extLst>
          </p:cNvPr>
          <p:cNvSpPr txBox="1"/>
          <p:nvPr/>
        </p:nvSpPr>
        <p:spPr>
          <a:xfrm>
            <a:off x="706899" y="-3043899"/>
            <a:ext cx="3228975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октагам</a:t>
            </a:r>
            <a:endParaRPr lang="ru-RU" sz="3200" b="1" spc="2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b="1" spc="2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Иммуноглобулин </a:t>
            </a:r>
            <a:br>
              <a:rPr lang="ru-RU" spc="2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человека </a:t>
            </a:r>
            <a:br>
              <a:rPr lang="ru-RU" spc="2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для внутривенного </a:t>
            </a:r>
            <a:br>
              <a:rPr lang="ru-RU" spc="2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pc="200" dirty="0">
                <a:solidFill>
                  <a:schemeClr val="bg1"/>
                </a:solidFill>
                <a:latin typeface="Century Gothic" panose="020B0502020202020204" pitchFamily="34" charset="0"/>
              </a:rPr>
              <a:t>введения</a:t>
            </a:r>
            <a:endParaRPr lang="en-US" spc="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BDB92C7-C998-BE40-3053-3653AD0A09ED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89C82CBA-62B1-CE6D-FE56-66A4B1B786F8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ACEB2EF6-D50D-9925-F3B5-EA055EBF151F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52318538-B85C-3801-1458-35BD001BF6BF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Круг: прозрачная заливка 19">
                <a:extLst>
                  <a:ext uri="{FF2B5EF4-FFF2-40B4-BE49-F238E27FC236}">
                    <a16:creationId xmlns:a16="http://schemas.microsoft.com/office/drawing/2014/main" id="{9BFDA6F1-C8A4-FE76-1ED2-5DBEB35AF173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Круг: прозрачная заливка 20">
                <a:extLst>
                  <a:ext uri="{FF2B5EF4-FFF2-40B4-BE49-F238E27FC236}">
                    <a16:creationId xmlns:a16="http://schemas.microsoft.com/office/drawing/2014/main" id="{24284387-A0C3-2A07-74C1-A203B2CEBD5C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C98C7655-5A24-6B02-EF96-E15C92E80B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B30ED98-BC60-4CA7-1A4F-EBBAF0396A09}"/>
              </a:ext>
            </a:extLst>
          </p:cNvPr>
          <p:cNvSpPr txBox="1">
            <a:spLocks/>
          </p:cNvSpPr>
          <p:nvPr/>
        </p:nvSpPr>
        <p:spPr>
          <a:xfrm>
            <a:off x="995273" y="576565"/>
            <a:ext cx="6505122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Рост заболеваемости в Таджикистане</a:t>
            </a:r>
          </a:p>
        </p:txBody>
      </p:sp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0443A786-9E34-72DB-A657-CE7BD8E551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4999615"/>
              </p:ext>
            </p:extLst>
          </p:nvPr>
        </p:nvGraphicFramePr>
        <p:xfrm>
          <a:off x="2453267" y="1840201"/>
          <a:ext cx="7094579" cy="3582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2" name="Рисунок 11" descr="Линия со стрелкой: изгиб по часовой стрелке">
            <a:extLst>
              <a:ext uri="{FF2B5EF4-FFF2-40B4-BE49-F238E27FC236}">
                <a16:creationId xmlns:a16="http://schemas.microsoft.com/office/drawing/2014/main" id="{0265D758-3D9E-66CF-E2E2-59B16C504F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7988610" y="2607373"/>
            <a:ext cx="1904924" cy="183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11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4289B3B-47C0-4E7A-AC5B-6BE1EDBFF96D}"/>
              </a:ext>
            </a:extLst>
          </p:cNvPr>
          <p:cNvGrpSpPr/>
          <p:nvPr/>
        </p:nvGrpSpPr>
        <p:grpSpPr>
          <a:xfrm>
            <a:off x="1095" y="-489"/>
            <a:ext cx="7720355" cy="6852519"/>
            <a:chOff x="-18126" y="3618000"/>
            <a:chExt cx="4236469" cy="3240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258EC5D-65EC-D581-92C1-839DFFAAE673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519B97C5-D95D-95BD-5870-9D2EDF15E1C1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880442" y="543171"/>
            <a:ext cx="4641828" cy="542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indent="0">
              <a:buNone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Клинический случай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E042BE-F546-4145-8FE7-70A5F35ADC7B}"/>
              </a:ext>
            </a:extLst>
          </p:cNvPr>
          <p:cNvSpPr txBox="1"/>
          <p:nvPr/>
        </p:nvSpPr>
        <p:spPr>
          <a:xfrm>
            <a:off x="854475" y="1627081"/>
            <a:ext cx="602437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</a:rPr>
              <a:t>Пациентка Р.М. 8 лет, поступила в тяжелом состояние в отделение детской реанимации ГУ Национальный медицинский центр «</a:t>
            </a:r>
            <a:r>
              <a:rPr lang="ru-RU" sz="2000" dirty="0" err="1">
                <a:solidFill>
                  <a:schemeClr val="bg1"/>
                </a:solidFill>
              </a:rPr>
              <a:t>Шифобахш</a:t>
            </a:r>
            <a:r>
              <a:rPr lang="ru-RU" sz="2000" dirty="0">
                <a:solidFill>
                  <a:schemeClr val="bg1"/>
                </a:solidFill>
              </a:rPr>
              <a:t>» г. Душанбе, Республика </a:t>
            </a:r>
            <a:r>
              <a:rPr lang="ru-RU" sz="2000" dirty="0" err="1">
                <a:solidFill>
                  <a:schemeClr val="bg1"/>
                </a:solidFill>
              </a:rPr>
              <a:t>Таджикисан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A891C1-6B8E-1757-8D17-D7CBAD5FFF51}"/>
              </a:ext>
            </a:extLst>
          </p:cNvPr>
          <p:cNvSpPr txBox="1"/>
          <p:nvPr/>
        </p:nvSpPr>
        <p:spPr>
          <a:xfrm>
            <a:off x="877626" y="3201144"/>
            <a:ext cx="602438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Жалобы при поступление:</a:t>
            </a:r>
            <a:br>
              <a:rPr lang="ru-RU" sz="2000" dirty="0">
                <a:solidFill>
                  <a:schemeClr val="bg1"/>
                </a:solidFill>
              </a:rPr>
            </a:b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-  слабость при движениях в конечностях</a:t>
            </a:r>
            <a:br>
              <a:rPr lang="ru-RU" sz="2000" dirty="0">
                <a:solidFill>
                  <a:schemeClr val="bg1"/>
                </a:solidFill>
              </a:rPr>
            </a:b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-  онемение кистей рук</a:t>
            </a:r>
            <a:br>
              <a:rPr lang="ru-RU" sz="2000" dirty="0">
                <a:solidFill>
                  <a:schemeClr val="bg1"/>
                </a:solidFill>
              </a:rPr>
            </a:b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-  боли в конечностях</a:t>
            </a:r>
            <a:br>
              <a:rPr lang="ru-RU" sz="2000" dirty="0">
                <a:solidFill>
                  <a:schemeClr val="bg1"/>
                </a:solidFill>
              </a:rPr>
            </a:b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-  затрудненное глотание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3AC250C-C3ED-DCCE-67A9-974B53026C51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2A7053C7-C723-3703-3644-6447195B1AC7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7" name="Круг: прозрачная заливка 16">
                <a:extLst>
                  <a:ext uri="{FF2B5EF4-FFF2-40B4-BE49-F238E27FC236}">
                    <a16:creationId xmlns:a16="http://schemas.microsoft.com/office/drawing/2014/main" id="{6EBF2F49-5444-3F9F-16E8-3A75D4C0FDF0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0581145C-7D45-7A9C-88E8-076813A33F81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80EFC35A-ED2D-B871-9A2D-D6D44734B84F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Круг: прозрачная заливка 19">
                <a:extLst>
                  <a:ext uri="{FF2B5EF4-FFF2-40B4-BE49-F238E27FC236}">
                    <a16:creationId xmlns:a16="http://schemas.microsoft.com/office/drawing/2014/main" id="{E5349EC9-B5B4-0A7A-E98D-0BD799C78A04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6315F122-194D-3FAF-3AF9-648A2453B5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DFB911CE-D67C-0244-8114-60BF615FDACF}"/>
              </a:ext>
            </a:extLst>
          </p:cNvPr>
          <p:cNvGrpSpPr/>
          <p:nvPr/>
        </p:nvGrpSpPr>
        <p:grpSpPr>
          <a:xfrm>
            <a:off x="7883914" y="662498"/>
            <a:ext cx="4040963" cy="3030723"/>
            <a:chOff x="7883914" y="662498"/>
            <a:chExt cx="4040963" cy="3030723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11150D-51CD-6BE5-3B70-D829BADDA7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8889" l="1296" r="97593">
                          <a14:foregroundMark x1="79537" y1="55556" x2="79537" y2="55556"/>
                          <a14:foregroundMark x1="85278" y1="66667" x2="85278" y2="66667"/>
                          <a14:foregroundMark x1="90556" y1="61358" x2="26759" y2="86049"/>
                          <a14:foregroundMark x1="94074" y1="71358" x2="25926" y2="98889"/>
                          <a14:foregroundMark x1="4815" y1="62593" x2="4815" y2="62593"/>
                          <a14:foregroundMark x1="4352" y1="93580" x2="4352" y2="93580"/>
                          <a14:foregroundMark x1="97593" y1="56049" x2="97593" y2="56049"/>
                          <a14:foregroundMark x1="6111" y1="54938" x2="6111" y2="54938"/>
                          <a14:foregroundMark x1="1296" y1="48519" x2="1296" y2="48519"/>
                          <a14:foregroundMark x1="2130" y1="34444" x2="2130" y2="34444"/>
                          <a14:foregroundMark x1="3426" y1="38519" x2="3426" y2="38519"/>
                          <a14:foregroundMark x1="3889" y1="41975" x2="3889" y2="41975"/>
                          <a14:foregroundMark x1="1204" y1="32840" x2="4722" y2="4345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83914" y="662498"/>
              <a:ext cx="4040963" cy="303072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761798ED-5A37-E543-BE1C-2E5CA08C770A}"/>
                </a:ext>
              </a:extLst>
            </p:cNvPr>
            <p:cNvSpPr/>
            <p:nvPr/>
          </p:nvSpPr>
          <p:spPr>
            <a:xfrm rot="18912733">
              <a:off x="8316517" y="2035901"/>
              <a:ext cx="663679" cy="17745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0621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58C298FE-394D-4635-9F74-0D0EBDE0AB46}"/>
              </a:ext>
            </a:extLst>
          </p:cNvPr>
          <p:cNvSpPr txBox="1"/>
          <p:nvPr/>
        </p:nvSpPr>
        <p:spPr>
          <a:xfrm>
            <a:off x="1014255" y="3295378"/>
            <a:ext cx="10008074" cy="1661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/>
              <a:t>ПРИ ПОСТУПЛЕНИИ</a:t>
            </a:r>
            <a:r>
              <a:rPr lang="ru-RU" sz="1600" dirty="0"/>
              <a:t>: состояние тяжелое. В соматическом статусе без особенностей. Общемозговых знаков нет. Черепные нервы без патологии. Выявлялись симптомы натяжения, болезненность при пальпации по ходу нервных стволов на руках и ногах, снижение мышечного тонуса, рефлексов и поверхностной чувствительности по типу «перчаток». Сила в ногах снижена преимущественно в проксимальных отделах. Походка </a:t>
            </a:r>
            <a:r>
              <a:rPr lang="ru-RU" sz="1600" dirty="0" err="1"/>
              <a:t>паретичная</a:t>
            </a:r>
            <a:r>
              <a:rPr lang="ru-RU" sz="1600" dirty="0"/>
              <a:t>. Нарушений тактильной чувствительности и мышечно-суставного чувства в ногах нет. Нет нарушений функции тазовых органов. </a:t>
            </a:r>
            <a:endParaRPr lang="ru-RU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A044D-06FA-EDA8-82AD-52B48F700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8220"/>
            <a:ext cx="12192000" cy="5037099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03F6FBD-F73B-855D-10AE-0A0EDE808A6E}"/>
              </a:ext>
            </a:extLst>
          </p:cNvPr>
          <p:cNvGrpSpPr/>
          <p:nvPr/>
        </p:nvGrpSpPr>
        <p:grpSpPr>
          <a:xfrm>
            <a:off x="-6551" y="-3449120"/>
            <a:ext cx="4236469" cy="3240000"/>
            <a:chOff x="-18126" y="3618000"/>
            <a:chExt cx="4236469" cy="3240000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8130D65-709A-1C9C-4B4E-A8950424C516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95C3960D-44D0-1C8C-DF41-ACBBA0822D8E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9E042BE-F546-4145-8FE7-70A5F35ADC7B}"/>
              </a:ext>
            </a:extLst>
          </p:cNvPr>
          <p:cNvSpPr txBox="1"/>
          <p:nvPr/>
        </p:nvSpPr>
        <p:spPr>
          <a:xfrm>
            <a:off x="1002702" y="1319319"/>
            <a:ext cx="1003848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ИЗ АНАМНЕЗА</a:t>
            </a:r>
            <a:r>
              <a:rPr lang="ru-RU" sz="1600" dirty="0"/>
              <a:t>: со слов матери, 4 дня ранее ребенок перенес инфекционное заболевание с повышенной температурой, которая сохранялась в течение 3-х дней. В первый же день обратились в поликлинику по месту жительства, где было прописано лечение. На фоне лечения общее состояние пациентки прогрессивно ухудшалось. Отмечалось нарушение походки за счет слабости в ногах, онемение кистей рук и боли в конечностях. На 4 день девочка начала жаловаться на затруднение глотания, после чего обратились в приемное отделение ГУ НМЦ «</a:t>
            </a:r>
            <a:r>
              <a:rPr lang="ru-RU" sz="1600" dirty="0" err="1"/>
              <a:t>Шифобахш</a:t>
            </a:r>
            <a:r>
              <a:rPr lang="ru-RU" sz="1600" dirty="0"/>
              <a:t>».  После осмотра врачами приемного отделения, девочка была госпитализирована в отделение детской реанимации в тяжелом состоянии. 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E1C83C1B-553A-2E43-F939-C5CA64ED6950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4ECAC251-397B-92F9-645F-1F4BE20404A2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A18C9952-BD61-EDD1-044C-8ABA98F237D1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764D73D8-78D6-D3EF-5A8B-78BCED2AA55E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Круг: прозрачная заливка 19">
                <a:extLst>
                  <a:ext uri="{FF2B5EF4-FFF2-40B4-BE49-F238E27FC236}">
                    <a16:creationId xmlns:a16="http://schemas.microsoft.com/office/drawing/2014/main" id="{35774E60-CFCE-AC65-CDBD-E150275D06E7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Круг: прозрачная заливка 20">
                <a:extLst>
                  <a:ext uri="{FF2B5EF4-FFF2-40B4-BE49-F238E27FC236}">
                    <a16:creationId xmlns:a16="http://schemas.microsoft.com/office/drawing/2014/main" id="{ADA8479C-967A-08EB-DC26-40B74DD89CBD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8D7B4684-3C0A-90AD-B811-53480B8400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ECED489E-474F-95AE-F5EC-BB8BDF40973F}"/>
              </a:ext>
            </a:extLst>
          </p:cNvPr>
          <p:cNvSpPr/>
          <p:nvPr/>
        </p:nvSpPr>
        <p:spPr>
          <a:xfrm>
            <a:off x="349226" y="5372655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5A647D-4D36-9E04-FDA5-BF8CE150550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391" b="61180" l="50918" r="83776">
                        <a14:foregroundMark x1="82245" y1="46365" x2="82245" y2="46365"/>
                        <a14:foregroundMark x1="83776" y1="45953" x2="83776" y2="45953"/>
                        <a14:foregroundMark x1="52041" y1="42798" x2="52041" y2="42798"/>
                        <a14:foregroundMark x1="51327" y1="58025" x2="51327" y2="58025"/>
                        <a14:foregroundMark x1="50918" y1="43073" x2="50918" y2="43073"/>
                        <a14:foregroundMark x1="80306" y1="60905" x2="80306" y2="6090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71" t="32417" r="15193" b="35556"/>
          <a:stretch/>
        </p:blipFill>
        <p:spPr>
          <a:xfrm rot="21392496">
            <a:off x="9407000" y="5216926"/>
            <a:ext cx="1473088" cy="141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66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A044D-06FA-EDA8-82AD-52B48F700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99220"/>
            <a:ext cx="12192000" cy="5037099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4289B3B-47C0-4E7A-AC5B-6BE1EDBFF96D}"/>
              </a:ext>
            </a:extLst>
          </p:cNvPr>
          <p:cNvGrpSpPr/>
          <p:nvPr/>
        </p:nvGrpSpPr>
        <p:grpSpPr>
          <a:xfrm>
            <a:off x="16336" y="6944117"/>
            <a:ext cx="2330624" cy="1782433"/>
            <a:chOff x="-18126" y="3618000"/>
            <a:chExt cx="4236469" cy="3240000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258EC5D-65EC-D581-92C1-839DFFAAE673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519B97C5-D95D-95BD-5870-9D2EDF15E1C1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4832429" y="2137591"/>
            <a:ext cx="4161099" cy="60651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2D508F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ДИАГНОСТИКА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EA5950-8EA3-4784-8F5B-6AEF0B232E8E}"/>
              </a:ext>
            </a:extLst>
          </p:cNvPr>
          <p:cNvSpPr txBox="1"/>
          <p:nvPr/>
        </p:nvSpPr>
        <p:spPr>
          <a:xfrm>
            <a:off x="993512" y="4933984"/>
            <a:ext cx="101097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 данным УЗИ периферических нервов рук и ног отмечалось набухание нервных волокон: зафиксировано диффузное, симметричное увеличение площади их поперечного сечения. При продольном сканировании отмечалось чередование участков сужения и расширения с нечеткими контурами, что характерно для </a:t>
            </a:r>
            <a:r>
              <a:rPr lang="ru-RU" dirty="0" err="1"/>
              <a:t>дизиммунной</a:t>
            </a:r>
            <a:r>
              <a:rPr lang="ru-RU" dirty="0"/>
              <a:t> полинейропатии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3F9EFC-E675-9A6E-1694-629EC933D359}"/>
              </a:ext>
            </a:extLst>
          </p:cNvPr>
          <p:cNvSpPr txBox="1"/>
          <p:nvPr/>
        </p:nvSpPr>
        <p:spPr>
          <a:xfrm>
            <a:off x="980382" y="3550970"/>
            <a:ext cx="1014307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При </a:t>
            </a:r>
            <a:r>
              <a:rPr lang="ru-RU" dirty="0" err="1"/>
              <a:t>электронейромиографии</a:t>
            </a:r>
            <a:r>
              <a:rPr lang="ru-RU" dirty="0"/>
              <a:t> большеберцового нерва слева, при поступлении: при стимуляции в дистальной точке М-ответ </a:t>
            </a:r>
            <a:r>
              <a:rPr lang="ru-RU" dirty="0" err="1"/>
              <a:t>псевдополифазный</a:t>
            </a:r>
            <a:r>
              <a:rPr lang="ru-RU" dirty="0"/>
              <a:t>, увеличена латентность. При стимуляции в проксимальной точке М-ответ не получен. При исследовании срединного нерва слева: М-ответ </a:t>
            </a:r>
            <a:r>
              <a:rPr lang="ru-RU" dirty="0" err="1"/>
              <a:t>псевдополифазный</a:t>
            </a:r>
            <a:r>
              <a:rPr lang="ru-RU" dirty="0"/>
              <a:t>, увеличена латентность, S-ответ получить не удалось.</a:t>
            </a: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A13AF255-EC1C-1F2E-4437-48843A48FCB4}"/>
              </a:ext>
            </a:extLst>
          </p:cNvPr>
          <p:cNvSpPr/>
          <p:nvPr/>
        </p:nvSpPr>
        <p:spPr>
          <a:xfrm>
            <a:off x="349226" y="7248345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93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22">
            <a:extLst>
              <a:ext uri="{FF2B5EF4-FFF2-40B4-BE49-F238E27FC236}">
                <a16:creationId xmlns:a16="http://schemas.microsoft.com/office/drawing/2014/main" id="{D4CF5FC2-675E-1614-C8BE-C2C20A92F52C}"/>
              </a:ext>
            </a:extLst>
          </p:cNvPr>
          <p:cNvSpPr/>
          <p:nvPr/>
        </p:nvSpPr>
        <p:spPr>
          <a:xfrm>
            <a:off x="1025830" y="2564777"/>
            <a:ext cx="10125395" cy="1696065"/>
          </a:xfrm>
          <a:custGeom>
            <a:avLst/>
            <a:gdLst>
              <a:gd name="connsiteX0" fmla="*/ 0 w 10125395"/>
              <a:gd name="connsiteY0" fmla="*/ 163704 h 1696065"/>
              <a:gd name="connsiteX1" fmla="*/ 125129 w 10125395"/>
              <a:gd name="connsiteY1" fmla="*/ 0 h 1696065"/>
              <a:gd name="connsiteX2" fmla="*/ 534242 w 10125395"/>
              <a:gd name="connsiteY2" fmla="*/ 0 h 1696065"/>
              <a:gd name="connsiteX3" fmla="*/ 1239609 w 10125395"/>
              <a:gd name="connsiteY3" fmla="*/ 0 h 1696065"/>
              <a:gd name="connsiteX4" fmla="*/ 2142478 w 10125395"/>
              <a:gd name="connsiteY4" fmla="*/ 0 h 1696065"/>
              <a:gd name="connsiteX5" fmla="*/ 2946596 w 10125395"/>
              <a:gd name="connsiteY5" fmla="*/ 0 h 1696065"/>
              <a:gd name="connsiteX6" fmla="*/ 3553212 w 10125395"/>
              <a:gd name="connsiteY6" fmla="*/ 0 h 1696065"/>
              <a:gd name="connsiteX7" fmla="*/ 4357330 w 10125395"/>
              <a:gd name="connsiteY7" fmla="*/ 0 h 1696065"/>
              <a:gd name="connsiteX8" fmla="*/ 4865195 w 10125395"/>
              <a:gd name="connsiteY8" fmla="*/ 0 h 1696065"/>
              <a:gd name="connsiteX9" fmla="*/ 5570561 w 10125395"/>
              <a:gd name="connsiteY9" fmla="*/ 0 h 1696065"/>
              <a:gd name="connsiteX10" fmla="*/ 5979674 w 10125395"/>
              <a:gd name="connsiteY10" fmla="*/ 0 h 1696065"/>
              <a:gd name="connsiteX11" fmla="*/ 6882544 w 10125395"/>
              <a:gd name="connsiteY11" fmla="*/ 0 h 1696065"/>
              <a:gd name="connsiteX12" fmla="*/ 7587911 w 10125395"/>
              <a:gd name="connsiteY12" fmla="*/ 0 h 1696065"/>
              <a:gd name="connsiteX13" fmla="*/ 8490780 w 10125395"/>
              <a:gd name="connsiteY13" fmla="*/ 0 h 1696065"/>
              <a:gd name="connsiteX14" fmla="*/ 9097395 w 10125395"/>
              <a:gd name="connsiteY14" fmla="*/ 0 h 1696065"/>
              <a:gd name="connsiteX15" fmla="*/ 10000265 w 10125395"/>
              <a:gd name="connsiteY15" fmla="*/ 0 h 1696065"/>
              <a:gd name="connsiteX16" fmla="*/ 10125395 w 10125395"/>
              <a:gd name="connsiteY16" fmla="*/ 163704 h 1696065"/>
              <a:gd name="connsiteX17" fmla="*/ 10125395 w 10125395"/>
              <a:gd name="connsiteY17" fmla="*/ 848033 h 1696065"/>
              <a:gd name="connsiteX18" fmla="*/ 10125395 w 10125395"/>
              <a:gd name="connsiteY18" fmla="*/ 1532360 h 1696065"/>
              <a:gd name="connsiteX19" fmla="*/ 10000265 w 10125395"/>
              <a:gd name="connsiteY19" fmla="*/ 1696065 h 1696065"/>
              <a:gd name="connsiteX20" fmla="*/ 9591152 w 10125395"/>
              <a:gd name="connsiteY20" fmla="*/ 1696065 h 1696065"/>
              <a:gd name="connsiteX21" fmla="*/ 8787034 w 10125395"/>
              <a:gd name="connsiteY21" fmla="*/ 1696065 h 1696065"/>
              <a:gd name="connsiteX22" fmla="*/ 8180419 w 10125395"/>
              <a:gd name="connsiteY22" fmla="*/ 1696065 h 1696065"/>
              <a:gd name="connsiteX23" fmla="*/ 7672555 w 10125395"/>
              <a:gd name="connsiteY23" fmla="*/ 1696065 h 1696065"/>
              <a:gd name="connsiteX24" fmla="*/ 7263442 w 10125395"/>
              <a:gd name="connsiteY24" fmla="*/ 1696065 h 1696065"/>
              <a:gd name="connsiteX25" fmla="*/ 6755577 w 10125395"/>
              <a:gd name="connsiteY25" fmla="*/ 1696065 h 1696065"/>
              <a:gd name="connsiteX26" fmla="*/ 6247713 w 10125395"/>
              <a:gd name="connsiteY26" fmla="*/ 1696065 h 1696065"/>
              <a:gd name="connsiteX27" fmla="*/ 5542347 w 10125395"/>
              <a:gd name="connsiteY27" fmla="*/ 1696065 h 1696065"/>
              <a:gd name="connsiteX28" fmla="*/ 4836980 w 10125395"/>
              <a:gd name="connsiteY28" fmla="*/ 1696065 h 1696065"/>
              <a:gd name="connsiteX29" fmla="*/ 4230364 w 10125395"/>
              <a:gd name="connsiteY29" fmla="*/ 1696065 h 1696065"/>
              <a:gd name="connsiteX30" fmla="*/ 3327494 w 10125395"/>
              <a:gd name="connsiteY30" fmla="*/ 1696065 h 1696065"/>
              <a:gd name="connsiteX31" fmla="*/ 2819630 w 10125395"/>
              <a:gd name="connsiteY31" fmla="*/ 1696065 h 1696065"/>
              <a:gd name="connsiteX32" fmla="*/ 1916761 w 10125395"/>
              <a:gd name="connsiteY32" fmla="*/ 1696065 h 1696065"/>
              <a:gd name="connsiteX33" fmla="*/ 1408897 w 10125395"/>
              <a:gd name="connsiteY33" fmla="*/ 1696065 h 1696065"/>
              <a:gd name="connsiteX34" fmla="*/ 125129 w 10125395"/>
              <a:gd name="connsiteY34" fmla="*/ 1696065 h 1696065"/>
              <a:gd name="connsiteX35" fmla="*/ 0 w 10125395"/>
              <a:gd name="connsiteY35" fmla="*/ 1532360 h 1696065"/>
              <a:gd name="connsiteX36" fmla="*/ 0 w 10125395"/>
              <a:gd name="connsiteY36" fmla="*/ 875405 h 1696065"/>
              <a:gd name="connsiteX37" fmla="*/ 0 w 10125395"/>
              <a:gd name="connsiteY37" fmla="*/ 163704 h 1696065"/>
              <a:gd name="connsiteX0" fmla="*/ 0 w 10125395"/>
              <a:gd name="connsiteY0" fmla="*/ 163704 h 1696065"/>
              <a:gd name="connsiteX1" fmla="*/ 125129 w 10125395"/>
              <a:gd name="connsiteY1" fmla="*/ 0 h 1696065"/>
              <a:gd name="connsiteX2" fmla="*/ 1027999 w 10125395"/>
              <a:gd name="connsiteY2" fmla="*/ 0 h 1696065"/>
              <a:gd name="connsiteX3" fmla="*/ 1634614 w 10125395"/>
              <a:gd name="connsiteY3" fmla="*/ 0 h 1696065"/>
              <a:gd name="connsiteX4" fmla="*/ 2142478 w 10125395"/>
              <a:gd name="connsiteY4" fmla="*/ 0 h 1696065"/>
              <a:gd name="connsiteX5" fmla="*/ 2946596 w 10125395"/>
              <a:gd name="connsiteY5" fmla="*/ 0 h 1696065"/>
              <a:gd name="connsiteX6" fmla="*/ 3553212 w 10125395"/>
              <a:gd name="connsiteY6" fmla="*/ 0 h 1696065"/>
              <a:gd name="connsiteX7" fmla="*/ 4456082 w 10125395"/>
              <a:gd name="connsiteY7" fmla="*/ 0 h 1696065"/>
              <a:gd name="connsiteX8" fmla="*/ 4963946 w 10125395"/>
              <a:gd name="connsiteY8" fmla="*/ 0 h 1696065"/>
              <a:gd name="connsiteX9" fmla="*/ 5866815 w 10125395"/>
              <a:gd name="connsiteY9" fmla="*/ 0 h 1696065"/>
              <a:gd name="connsiteX10" fmla="*/ 6275928 w 10125395"/>
              <a:gd name="connsiteY10" fmla="*/ 0 h 1696065"/>
              <a:gd name="connsiteX11" fmla="*/ 6981295 w 10125395"/>
              <a:gd name="connsiteY11" fmla="*/ 0 h 1696065"/>
              <a:gd name="connsiteX12" fmla="*/ 7686662 w 10125395"/>
              <a:gd name="connsiteY12" fmla="*/ 0 h 1696065"/>
              <a:gd name="connsiteX13" fmla="*/ 8293277 w 10125395"/>
              <a:gd name="connsiteY13" fmla="*/ 0 h 1696065"/>
              <a:gd name="connsiteX14" fmla="*/ 9196147 w 10125395"/>
              <a:gd name="connsiteY14" fmla="*/ 0 h 1696065"/>
              <a:gd name="connsiteX15" fmla="*/ 10000265 w 10125395"/>
              <a:gd name="connsiteY15" fmla="*/ 0 h 1696065"/>
              <a:gd name="connsiteX16" fmla="*/ 10125395 w 10125395"/>
              <a:gd name="connsiteY16" fmla="*/ 163704 h 1696065"/>
              <a:gd name="connsiteX17" fmla="*/ 10125395 w 10125395"/>
              <a:gd name="connsiteY17" fmla="*/ 861718 h 1696065"/>
              <a:gd name="connsiteX18" fmla="*/ 10125395 w 10125395"/>
              <a:gd name="connsiteY18" fmla="*/ 1532360 h 1696065"/>
              <a:gd name="connsiteX19" fmla="*/ 10000265 w 10125395"/>
              <a:gd name="connsiteY19" fmla="*/ 1696065 h 1696065"/>
              <a:gd name="connsiteX20" fmla="*/ 9492401 w 10125395"/>
              <a:gd name="connsiteY20" fmla="*/ 1696065 h 1696065"/>
              <a:gd name="connsiteX21" fmla="*/ 8787034 w 10125395"/>
              <a:gd name="connsiteY21" fmla="*/ 1696065 h 1696065"/>
              <a:gd name="connsiteX22" fmla="*/ 8279171 w 10125395"/>
              <a:gd name="connsiteY22" fmla="*/ 1696065 h 1696065"/>
              <a:gd name="connsiteX23" fmla="*/ 7573803 w 10125395"/>
              <a:gd name="connsiteY23" fmla="*/ 1696065 h 1696065"/>
              <a:gd name="connsiteX24" fmla="*/ 7164690 w 10125395"/>
              <a:gd name="connsiteY24" fmla="*/ 1696065 h 1696065"/>
              <a:gd name="connsiteX25" fmla="*/ 6755577 w 10125395"/>
              <a:gd name="connsiteY25" fmla="*/ 1696065 h 1696065"/>
              <a:gd name="connsiteX26" fmla="*/ 6050210 w 10125395"/>
              <a:gd name="connsiteY26" fmla="*/ 1696065 h 1696065"/>
              <a:gd name="connsiteX27" fmla="*/ 5542347 w 10125395"/>
              <a:gd name="connsiteY27" fmla="*/ 1696065 h 1696065"/>
              <a:gd name="connsiteX28" fmla="*/ 5140288 w 10125395"/>
              <a:gd name="connsiteY28" fmla="*/ 1696065 h 1696065"/>
              <a:gd name="connsiteX29" fmla="*/ 4738228 w 10125395"/>
              <a:gd name="connsiteY29" fmla="*/ 1696065 h 1696065"/>
              <a:gd name="connsiteX30" fmla="*/ 4230364 w 10125395"/>
              <a:gd name="connsiteY30" fmla="*/ 1696065 h 1696065"/>
              <a:gd name="connsiteX31" fmla="*/ 3426246 w 10125395"/>
              <a:gd name="connsiteY31" fmla="*/ 1696065 h 1696065"/>
              <a:gd name="connsiteX32" fmla="*/ 3017133 w 10125395"/>
              <a:gd name="connsiteY32" fmla="*/ 1696065 h 1696065"/>
              <a:gd name="connsiteX33" fmla="*/ 2213015 w 10125395"/>
              <a:gd name="connsiteY33" fmla="*/ 1696065 h 1696065"/>
              <a:gd name="connsiteX34" fmla="*/ 1705151 w 10125395"/>
              <a:gd name="connsiteY34" fmla="*/ 1696065 h 1696065"/>
              <a:gd name="connsiteX35" fmla="*/ 1296038 w 10125395"/>
              <a:gd name="connsiteY35" fmla="*/ 1696065 h 1696065"/>
              <a:gd name="connsiteX36" fmla="*/ 788173 w 10125395"/>
              <a:gd name="connsiteY36" fmla="*/ 1696065 h 1696065"/>
              <a:gd name="connsiteX37" fmla="*/ 125129 w 10125395"/>
              <a:gd name="connsiteY37" fmla="*/ 1696065 h 1696065"/>
              <a:gd name="connsiteX38" fmla="*/ 0 w 10125395"/>
              <a:gd name="connsiteY38" fmla="*/ 1532360 h 1696065"/>
              <a:gd name="connsiteX39" fmla="*/ 0 w 10125395"/>
              <a:gd name="connsiteY39" fmla="*/ 875405 h 1696065"/>
              <a:gd name="connsiteX40" fmla="*/ 0 w 10125395"/>
              <a:gd name="connsiteY40" fmla="*/ 163704 h 1696065"/>
              <a:gd name="connsiteX0" fmla="*/ 0 w 10125395"/>
              <a:gd name="connsiteY0" fmla="*/ 163704 h 1696065"/>
              <a:gd name="connsiteX1" fmla="*/ 125129 w 10125395"/>
              <a:gd name="connsiteY1" fmla="*/ 0 h 1696065"/>
              <a:gd name="connsiteX2" fmla="*/ 534242 w 10125395"/>
              <a:gd name="connsiteY2" fmla="*/ 0 h 1696065"/>
              <a:gd name="connsiteX3" fmla="*/ 1239609 w 10125395"/>
              <a:gd name="connsiteY3" fmla="*/ 0 h 1696065"/>
              <a:gd name="connsiteX4" fmla="*/ 2142478 w 10125395"/>
              <a:gd name="connsiteY4" fmla="*/ 0 h 1696065"/>
              <a:gd name="connsiteX5" fmla="*/ 2946596 w 10125395"/>
              <a:gd name="connsiteY5" fmla="*/ 0 h 1696065"/>
              <a:gd name="connsiteX6" fmla="*/ 3553212 w 10125395"/>
              <a:gd name="connsiteY6" fmla="*/ 0 h 1696065"/>
              <a:gd name="connsiteX7" fmla="*/ 4357330 w 10125395"/>
              <a:gd name="connsiteY7" fmla="*/ 0 h 1696065"/>
              <a:gd name="connsiteX8" fmla="*/ 4865195 w 10125395"/>
              <a:gd name="connsiteY8" fmla="*/ 0 h 1696065"/>
              <a:gd name="connsiteX9" fmla="*/ 5570561 w 10125395"/>
              <a:gd name="connsiteY9" fmla="*/ 0 h 1696065"/>
              <a:gd name="connsiteX10" fmla="*/ 5979674 w 10125395"/>
              <a:gd name="connsiteY10" fmla="*/ 0 h 1696065"/>
              <a:gd name="connsiteX11" fmla="*/ 6882544 w 10125395"/>
              <a:gd name="connsiteY11" fmla="*/ 0 h 1696065"/>
              <a:gd name="connsiteX12" fmla="*/ 7587911 w 10125395"/>
              <a:gd name="connsiteY12" fmla="*/ 0 h 1696065"/>
              <a:gd name="connsiteX13" fmla="*/ 8490780 w 10125395"/>
              <a:gd name="connsiteY13" fmla="*/ 0 h 1696065"/>
              <a:gd name="connsiteX14" fmla="*/ 9097395 w 10125395"/>
              <a:gd name="connsiteY14" fmla="*/ 0 h 1696065"/>
              <a:gd name="connsiteX15" fmla="*/ 10000265 w 10125395"/>
              <a:gd name="connsiteY15" fmla="*/ 0 h 1696065"/>
              <a:gd name="connsiteX16" fmla="*/ 10125395 w 10125395"/>
              <a:gd name="connsiteY16" fmla="*/ 163704 h 1696065"/>
              <a:gd name="connsiteX17" fmla="*/ 10125395 w 10125395"/>
              <a:gd name="connsiteY17" fmla="*/ 848033 h 1696065"/>
              <a:gd name="connsiteX18" fmla="*/ 10125395 w 10125395"/>
              <a:gd name="connsiteY18" fmla="*/ 1532360 h 1696065"/>
              <a:gd name="connsiteX19" fmla="*/ 10000265 w 10125395"/>
              <a:gd name="connsiteY19" fmla="*/ 1696065 h 1696065"/>
              <a:gd name="connsiteX20" fmla="*/ 9591152 w 10125395"/>
              <a:gd name="connsiteY20" fmla="*/ 1696065 h 1696065"/>
              <a:gd name="connsiteX21" fmla="*/ 8787034 w 10125395"/>
              <a:gd name="connsiteY21" fmla="*/ 1696065 h 1696065"/>
              <a:gd name="connsiteX22" fmla="*/ 8180419 w 10125395"/>
              <a:gd name="connsiteY22" fmla="*/ 1696065 h 1696065"/>
              <a:gd name="connsiteX23" fmla="*/ 7672555 w 10125395"/>
              <a:gd name="connsiteY23" fmla="*/ 1696065 h 1696065"/>
              <a:gd name="connsiteX24" fmla="*/ 7263442 w 10125395"/>
              <a:gd name="connsiteY24" fmla="*/ 1696065 h 1696065"/>
              <a:gd name="connsiteX25" fmla="*/ 6755577 w 10125395"/>
              <a:gd name="connsiteY25" fmla="*/ 1696065 h 1696065"/>
              <a:gd name="connsiteX26" fmla="*/ 6247713 w 10125395"/>
              <a:gd name="connsiteY26" fmla="*/ 1696065 h 1696065"/>
              <a:gd name="connsiteX27" fmla="*/ 5542347 w 10125395"/>
              <a:gd name="connsiteY27" fmla="*/ 1696065 h 1696065"/>
              <a:gd name="connsiteX28" fmla="*/ 4836980 w 10125395"/>
              <a:gd name="connsiteY28" fmla="*/ 1696065 h 1696065"/>
              <a:gd name="connsiteX29" fmla="*/ 4230364 w 10125395"/>
              <a:gd name="connsiteY29" fmla="*/ 1696065 h 1696065"/>
              <a:gd name="connsiteX30" fmla="*/ 3327494 w 10125395"/>
              <a:gd name="connsiteY30" fmla="*/ 1696065 h 1696065"/>
              <a:gd name="connsiteX31" fmla="*/ 2819630 w 10125395"/>
              <a:gd name="connsiteY31" fmla="*/ 1696065 h 1696065"/>
              <a:gd name="connsiteX32" fmla="*/ 1916761 w 10125395"/>
              <a:gd name="connsiteY32" fmla="*/ 1696065 h 1696065"/>
              <a:gd name="connsiteX33" fmla="*/ 1408897 w 10125395"/>
              <a:gd name="connsiteY33" fmla="*/ 1696065 h 1696065"/>
              <a:gd name="connsiteX34" fmla="*/ 125129 w 10125395"/>
              <a:gd name="connsiteY34" fmla="*/ 1696065 h 1696065"/>
              <a:gd name="connsiteX35" fmla="*/ 0 w 10125395"/>
              <a:gd name="connsiteY35" fmla="*/ 1532360 h 1696065"/>
              <a:gd name="connsiteX36" fmla="*/ 0 w 10125395"/>
              <a:gd name="connsiteY36" fmla="*/ 875405 h 1696065"/>
              <a:gd name="connsiteX37" fmla="*/ 0 w 10125395"/>
              <a:gd name="connsiteY37" fmla="*/ 163704 h 169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125395" h="1696065" fill="none" extrusionOk="0">
                <a:moveTo>
                  <a:pt x="0" y="163704"/>
                </a:moveTo>
                <a:cubicBezTo>
                  <a:pt x="4738" y="84734"/>
                  <a:pt x="74545" y="6720"/>
                  <a:pt x="125129" y="0"/>
                </a:cubicBezTo>
                <a:cubicBezTo>
                  <a:pt x="304744" y="-14597"/>
                  <a:pt x="448256" y="-8890"/>
                  <a:pt x="534242" y="0"/>
                </a:cubicBezTo>
                <a:cubicBezTo>
                  <a:pt x="624522" y="-70832"/>
                  <a:pt x="1061571" y="-72440"/>
                  <a:pt x="1239609" y="0"/>
                </a:cubicBezTo>
                <a:cubicBezTo>
                  <a:pt x="1290613" y="38109"/>
                  <a:pt x="1829142" y="-134303"/>
                  <a:pt x="2142478" y="0"/>
                </a:cubicBezTo>
                <a:cubicBezTo>
                  <a:pt x="2543522" y="11616"/>
                  <a:pt x="2678644" y="-9378"/>
                  <a:pt x="2946596" y="0"/>
                </a:cubicBezTo>
                <a:cubicBezTo>
                  <a:pt x="3255039" y="-15698"/>
                  <a:pt x="3354124" y="-29207"/>
                  <a:pt x="3553212" y="0"/>
                </a:cubicBezTo>
                <a:cubicBezTo>
                  <a:pt x="3754145" y="31443"/>
                  <a:pt x="3991318" y="-101403"/>
                  <a:pt x="4357330" y="0"/>
                </a:cubicBezTo>
                <a:cubicBezTo>
                  <a:pt x="4662033" y="31521"/>
                  <a:pt x="4689537" y="25489"/>
                  <a:pt x="4865195" y="0"/>
                </a:cubicBezTo>
                <a:cubicBezTo>
                  <a:pt x="4961347" y="861"/>
                  <a:pt x="5319508" y="-86966"/>
                  <a:pt x="5570561" y="0"/>
                </a:cubicBezTo>
                <a:cubicBezTo>
                  <a:pt x="5809044" y="38229"/>
                  <a:pt x="5782911" y="-1559"/>
                  <a:pt x="5979674" y="0"/>
                </a:cubicBezTo>
                <a:cubicBezTo>
                  <a:pt x="6133647" y="-14985"/>
                  <a:pt x="6749292" y="13160"/>
                  <a:pt x="6882544" y="0"/>
                </a:cubicBezTo>
                <a:cubicBezTo>
                  <a:pt x="7011146" y="-13999"/>
                  <a:pt x="7275589" y="33671"/>
                  <a:pt x="7587911" y="0"/>
                </a:cubicBezTo>
                <a:cubicBezTo>
                  <a:pt x="7819886" y="-49417"/>
                  <a:pt x="8065208" y="-26388"/>
                  <a:pt x="8490780" y="0"/>
                </a:cubicBezTo>
                <a:cubicBezTo>
                  <a:pt x="8909028" y="-37023"/>
                  <a:pt x="8901760" y="18713"/>
                  <a:pt x="9097395" y="0"/>
                </a:cubicBezTo>
                <a:cubicBezTo>
                  <a:pt x="9245967" y="7066"/>
                  <a:pt x="9677659" y="136035"/>
                  <a:pt x="10000265" y="0"/>
                </a:cubicBezTo>
                <a:cubicBezTo>
                  <a:pt x="10025708" y="11249"/>
                  <a:pt x="10126397" y="59575"/>
                  <a:pt x="10125395" y="163704"/>
                </a:cubicBezTo>
                <a:cubicBezTo>
                  <a:pt x="10151997" y="311472"/>
                  <a:pt x="10155905" y="673329"/>
                  <a:pt x="10125395" y="848033"/>
                </a:cubicBezTo>
                <a:cubicBezTo>
                  <a:pt x="10135424" y="986840"/>
                  <a:pt x="10179754" y="1327095"/>
                  <a:pt x="10125395" y="1532360"/>
                </a:cubicBezTo>
                <a:cubicBezTo>
                  <a:pt x="10135637" y="1656621"/>
                  <a:pt x="10095724" y="1680545"/>
                  <a:pt x="10000265" y="1696065"/>
                </a:cubicBezTo>
                <a:cubicBezTo>
                  <a:pt x="9821549" y="1680144"/>
                  <a:pt x="9739542" y="1663285"/>
                  <a:pt x="9591152" y="1696065"/>
                </a:cubicBezTo>
                <a:cubicBezTo>
                  <a:pt x="9360781" y="1721091"/>
                  <a:pt x="9047104" y="1778323"/>
                  <a:pt x="8787034" y="1696065"/>
                </a:cubicBezTo>
                <a:cubicBezTo>
                  <a:pt x="8550145" y="1709136"/>
                  <a:pt x="8461620" y="1651240"/>
                  <a:pt x="8180419" y="1696065"/>
                </a:cubicBezTo>
                <a:cubicBezTo>
                  <a:pt x="7933404" y="1727330"/>
                  <a:pt x="7925904" y="1725219"/>
                  <a:pt x="7672555" y="1696065"/>
                </a:cubicBezTo>
                <a:cubicBezTo>
                  <a:pt x="7422281" y="1665784"/>
                  <a:pt x="7434761" y="1683460"/>
                  <a:pt x="7263442" y="1696065"/>
                </a:cubicBezTo>
                <a:cubicBezTo>
                  <a:pt x="7150528" y="1716195"/>
                  <a:pt x="6988071" y="1729699"/>
                  <a:pt x="6755577" y="1696065"/>
                </a:cubicBezTo>
                <a:cubicBezTo>
                  <a:pt x="6502586" y="1698398"/>
                  <a:pt x="6434626" y="1724861"/>
                  <a:pt x="6247713" y="1696065"/>
                </a:cubicBezTo>
                <a:cubicBezTo>
                  <a:pt x="6106224" y="1602588"/>
                  <a:pt x="5827321" y="1679132"/>
                  <a:pt x="5542347" y="1696065"/>
                </a:cubicBezTo>
                <a:cubicBezTo>
                  <a:pt x="5320156" y="1744751"/>
                  <a:pt x="5057940" y="1669744"/>
                  <a:pt x="4836980" y="1696065"/>
                </a:cubicBezTo>
                <a:cubicBezTo>
                  <a:pt x="4734087" y="1657503"/>
                  <a:pt x="4503028" y="1661415"/>
                  <a:pt x="4230364" y="1696065"/>
                </a:cubicBezTo>
                <a:cubicBezTo>
                  <a:pt x="4035606" y="1708517"/>
                  <a:pt x="3605675" y="1709920"/>
                  <a:pt x="3327494" y="1696065"/>
                </a:cubicBezTo>
                <a:cubicBezTo>
                  <a:pt x="3138434" y="1654939"/>
                  <a:pt x="2967124" y="1647036"/>
                  <a:pt x="2819630" y="1696065"/>
                </a:cubicBezTo>
                <a:cubicBezTo>
                  <a:pt x="2619250" y="1558824"/>
                  <a:pt x="2251650" y="1868789"/>
                  <a:pt x="1916761" y="1696065"/>
                </a:cubicBezTo>
                <a:cubicBezTo>
                  <a:pt x="1579858" y="1665139"/>
                  <a:pt x="1533759" y="1671003"/>
                  <a:pt x="1408897" y="1696065"/>
                </a:cubicBezTo>
                <a:cubicBezTo>
                  <a:pt x="1201037" y="1636168"/>
                  <a:pt x="436628" y="1857550"/>
                  <a:pt x="125129" y="1696065"/>
                </a:cubicBezTo>
                <a:cubicBezTo>
                  <a:pt x="74371" y="1682805"/>
                  <a:pt x="21457" y="1617625"/>
                  <a:pt x="0" y="1532360"/>
                </a:cubicBezTo>
                <a:cubicBezTo>
                  <a:pt x="57427" y="1305353"/>
                  <a:pt x="36892" y="1175508"/>
                  <a:pt x="0" y="875405"/>
                </a:cubicBezTo>
                <a:cubicBezTo>
                  <a:pt x="-37475" y="676026"/>
                  <a:pt x="37132" y="355866"/>
                  <a:pt x="0" y="163704"/>
                </a:cubicBezTo>
                <a:close/>
              </a:path>
              <a:path w="10125395" h="1696065" stroke="0" extrusionOk="0">
                <a:moveTo>
                  <a:pt x="0" y="163704"/>
                </a:moveTo>
                <a:cubicBezTo>
                  <a:pt x="-16291" y="64314"/>
                  <a:pt x="33517" y="-23797"/>
                  <a:pt x="125129" y="0"/>
                </a:cubicBezTo>
                <a:cubicBezTo>
                  <a:pt x="479983" y="77793"/>
                  <a:pt x="777304" y="-15328"/>
                  <a:pt x="1027999" y="0"/>
                </a:cubicBezTo>
                <a:cubicBezTo>
                  <a:pt x="1310392" y="15002"/>
                  <a:pt x="1423752" y="-75881"/>
                  <a:pt x="1634614" y="0"/>
                </a:cubicBezTo>
                <a:cubicBezTo>
                  <a:pt x="1889681" y="38426"/>
                  <a:pt x="1991442" y="1040"/>
                  <a:pt x="2142478" y="0"/>
                </a:cubicBezTo>
                <a:cubicBezTo>
                  <a:pt x="2262612" y="36911"/>
                  <a:pt x="2757912" y="-7536"/>
                  <a:pt x="2946596" y="0"/>
                </a:cubicBezTo>
                <a:cubicBezTo>
                  <a:pt x="3236513" y="14203"/>
                  <a:pt x="3287627" y="-49924"/>
                  <a:pt x="3553212" y="0"/>
                </a:cubicBezTo>
                <a:cubicBezTo>
                  <a:pt x="3761246" y="107365"/>
                  <a:pt x="4060444" y="78341"/>
                  <a:pt x="4456082" y="0"/>
                </a:cubicBezTo>
                <a:cubicBezTo>
                  <a:pt x="4864977" y="-27543"/>
                  <a:pt x="4825577" y="27823"/>
                  <a:pt x="4963946" y="0"/>
                </a:cubicBezTo>
                <a:cubicBezTo>
                  <a:pt x="4986094" y="23690"/>
                  <a:pt x="5466249" y="84587"/>
                  <a:pt x="5866815" y="0"/>
                </a:cubicBezTo>
                <a:cubicBezTo>
                  <a:pt x="6206199" y="1517"/>
                  <a:pt x="6021020" y="42751"/>
                  <a:pt x="6275928" y="0"/>
                </a:cubicBezTo>
                <a:cubicBezTo>
                  <a:pt x="6488915" y="-84903"/>
                  <a:pt x="6648156" y="10051"/>
                  <a:pt x="6981295" y="0"/>
                </a:cubicBezTo>
                <a:cubicBezTo>
                  <a:pt x="7286428" y="34809"/>
                  <a:pt x="7496691" y="28199"/>
                  <a:pt x="7686662" y="0"/>
                </a:cubicBezTo>
                <a:cubicBezTo>
                  <a:pt x="7922487" y="-15276"/>
                  <a:pt x="8103110" y="12867"/>
                  <a:pt x="8293277" y="0"/>
                </a:cubicBezTo>
                <a:cubicBezTo>
                  <a:pt x="8511248" y="77078"/>
                  <a:pt x="9029851" y="-3123"/>
                  <a:pt x="9196147" y="0"/>
                </a:cubicBezTo>
                <a:cubicBezTo>
                  <a:pt x="9319514" y="4228"/>
                  <a:pt x="9779611" y="48806"/>
                  <a:pt x="10000265" y="0"/>
                </a:cubicBezTo>
                <a:cubicBezTo>
                  <a:pt x="10080732" y="16753"/>
                  <a:pt x="10129316" y="53293"/>
                  <a:pt x="10125395" y="163704"/>
                </a:cubicBezTo>
                <a:cubicBezTo>
                  <a:pt x="10147370" y="358847"/>
                  <a:pt x="10235883" y="636248"/>
                  <a:pt x="10125395" y="861718"/>
                </a:cubicBezTo>
                <a:cubicBezTo>
                  <a:pt x="10146177" y="1122285"/>
                  <a:pt x="10137299" y="1368106"/>
                  <a:pt x="10125395" y="1532360"/>
                </a:cubicBezTo>
                <a:cubicBezTo>
                  <a:pt x="10140227" y="1628926"/>
                  <a:pt x="10095828" y="1678708"/>
                  <a:pt x="10000265" y="1696065"/>
                </a:cubicBezTo>
                <a:cubicBezTo>
                  <a:pt x="9844671" y="1706729"/>
                  <a:pt x="9674586" y="1746165"/>
                  <a:pt x="9492401" y="1696065"/>
                </a:cubicBezTo>
                <a:cubicBezTo>
                  <a:pt x="9339473" y="1661649"/>
                  <a:pt x="9104303" y="1619136"/>
                  <a:pt x="8787034" y="1696065"/>
                </a:cubicBezTo>
                <a:cubicBezTo>
                  <a:pt x="8513818" y="1692231"/>
                  <a:pt x="8484563" y="1708841"/>
                  <a:pt x="8279171" y="1696065"/>
                </a:cubicBezTo>
                <a:cubicBezTo>
                  <a:pt x="8135640" y="1674532"/>
                  <a:pt x="7812949" y="1645162"/>
                  <a:pt x="7573803" y="1696065"/>
                </a:cubicBezTo>
                <a:cubicBezTo>
                  <a:pt x="7345929" y="1721420"/>
                  <a:pt x="7245254" y="1711051"/>
                  <a:pt x="7164690" y="1696065"/>
                </a:cubicBezTo>
                <a:cubicBezTo>
                  <a:pt x="7058627" y="1630853"/>
                  <a:pt x="6925872" y="1690901"/>
                  <a:pt x="6755577" y="1696065"/>
                </a:cubicBezTo>
                <a:cubicBezTo>
                  <a:pt x="6529466" y="1766438"/>
                  <a:pt x="6336927" y="1720458"/>
                  <a:pt x="6050210" y="1696065"/>
                </a:cubicBezTo>
                <a:cubicBezTo>
                  <a:pt x="5749243" y="1725408"/>
                  <a:pt x="5733352" y="1714048"/>
                  <a:pt x="5542347" y="1696065"/>
                </a:cubicBezTo>
                <a:cubicBezTo>
                  <a:pt x="5415104" y="1683140"/>
                  <a:pt x="5316161" y="1706992"/>
                  <a:pt x="5140288" y="1696065"/>
                </a:cubicBezTo>
                <a:cubicBezTo>
                  <a:pt x="4964415" y="1685138"/>
                  <a:pt x="4912588" y="1703917"/>
                  <a:pt x="4738228" y="1696065"/>
                </a:cubicBezTo>
                <a:cubicBezTo>
                  <a:pt x="4441283" y="1720186"/>
                  <a:pt x="4355058" y="1687860"/>
                  <a:pt x="4230364" y="1696065"/>
                </a:cubicBezTo>
                <a:cubicBezTo>
                  <a:pt x="4138765" y="1686109"/>
                  <a:pt x="3693952" y="1682315"/>
                  <a:pt x="3426246" y="1696065"/>
                </a:cubicBezTo>
                <a:cubicBezTo>
                  <a:pt x="3218014" y="1724721"/>
                  <a:pt x="3111525" y="1686105"/>
                  <a:pt x="3017133" y="1696065"/>
                </a:cubicBezTo>
                <a:cubicBezTo>
                  <a:pt x="2900848" y="1686252"/>
                  <a:pt x="2510508" y="1642750"/>
                  <a:pt x="2213015" y="1696065"/>
                </a:cubicBezTo>
                <a:cubicBezTo>
                  <a:pt x="1922429" y="1676113"/>
                  <a:pt x="1865083" y="1666152"/>
                  <a:pt x="1705151" y="1696065"/>
                </a:cubicBezTo>
                <a:cubicBezTo>
                  <a:pt x="1553288" y="1739483"/>
                  <a:pt x="1419015" y="1715129"/>
                  <a:pt x="1296038" y="1696065"/>
                </a:cubicBezTo>
                <a:cubicBezTo>
                  <a:pt x="1163861" y="1687087"/>
                  <a:pt x="891222" y="1674501"/>
                  <a:pt x="788173" y="1696065"/>
                </a:cubicBezTo>
                <a:cubicBezTo>
                  <a:pt x="625303" y="1618402"/>
                  <a:pt x="454261" y="1639866"/>
                  <a:pt x="125129" y="1696065"/>
                </a:cubicBezTo>
                <a:cubicBezTo>
                  <a:pt x="56249" y="1678097"/>
                  <a:pt x="17639" y="1626715"/>
                  <a:pt x="0" y="1532360"/>
                </a:cubicBezTo>
                <a:cubicBezTo>
                  <a:pt x="16258" y="1268713"/>
                  <a:pt x="3680" y="999901"/>
                  <a:pt x="0" y="875405"/>
                </a:cubicBezTo>
                <a:cubicBezTo>
                  <a:pt x="-33891" y="685061"/>
                  <a:pt x="4156" y="393220"/>
                  <a:pt x="0" y="163704"/>
                </a:cubicBezTo>
                <a:close/>
              </a:path>
              <a:path w="10125395" h="1696065" fill="none" stroke="0" extrusionOk="0">
                <a:moveTo>
                  <a:pt x="0" y="163704"/>
                </a:moveTo>
                <a:cubicBezTo>
                  <a:pt x="-1518" y="73079"/>
                  <a:pt x="56613" y="8783"/>
                  <a:pt x="125129" y="0"/>
                </a:cubicBezTo>
                <a:cubicBezTo>
                  <a:pt x="330222" y="-3041"/>
                  <a:pt x="436676" y="14727"/>
                  <a:pt x="534242" y="0"/>
                </a:cubicBezTo>
                <a:cubicBezTo>
                  <a:pt x="598778" y="-1545"/>
                  <a:pt x="1003422" y="14177"/>
                  <a:pt x="1239609" y="0"/>
                </a:cubicBezTo>
                <a:cubicBezTo>
                  <a:pt x="1392789" y="9491"/>
                  <a:pt x="1809850" y="-18343"/>
                  <a:pt x="2142478" y="0"/>
                </a:cubicBezTo>
                <a:cubicBezTo>
                  <a:pt x="2533608" y="7324"/>
                  <a:pt x="2627792" y="8494"/>
                  <a:pt x="2946596" y="0"/>
                </a:cubicBezTo>
                <a:cubicBezTo>
                  <a:pt x="3263465" y="5731"/>
                  <a:pt x="3334591" y="29627"/>
                  <a:pt x="3553212" y="0"/>
                </a:cubicBezTo>
                <a:cubicBezTo>
                  <a:pt x="3702707" y="15559"/>
                  <a:pt x="4077958" y="-12693"/>
                  <a:pt x="4357330" y="0"/>
                </a:cubicBezTo>
                <a:cubicBezTo>
                  <a:pt x="4651752" y="23107"/>
                  <a:pt x="4709810" y="11155"/>
                  <a:pt x="4865195" y="0"/>
                </a:cubicBezTo>
                <a:cubicBezTo>
                  <a:pt x="5009054" y="-64238"/>
                  <a:pt x="5402952" y="18203"/>
                  <a:pt x="5570561" y="0"/>
                </a:cubicBezTo>
                <a:cubicBezTo>
                  <a:pt x="5817294" y="45686"/>
                  <a:pt x="5788230" y="-2986"/>
                  <a:pt x="5979674" y="0"/>
                </a:cubicBezTo>
                <a:cubicBezTo>
                  <a:pt x="6199161" y="74935"/>
                  <a:pt x="6717595" y="13442"/>
                  <a:pt x="6882544" y="0"/>
                </a:cubicBezTo>
                <a:cubicBezTo>
                  <a:pt x="7123121" y="-53368"/>
                  <a:pt x="7348078" y="-15737"/>
                  <a:pt x="7587911" y="0"/>
                </a:cubicBezTo>
                <a:cubicBezTo>
                  <a:pt x="7839750" y="-30818"/>
                  <a:pt x="8022684" y="42567"/>
                  <a:pt x="8490780" y="0"/>
                </a:cubicBezTo>
                <a:cubicBezTo>
                  <a:pt x="8908309" y="-55727"/>
                  <a:pt x="8903560" y="-7581"/>
                  <a:pt x="9097395" y="0"/>
                </a:cubicBezTo>
                <a:cubicBezTo>
                  <a:pt x="9276701" y="-91890"/>
                  <a:pt x="9622812" y="135282"/>
                  <a:pt x="10000265" y="0"/>
                </a:cubicBezTo>
                <a:cubicBezTo>
                  <a:pt x="10062620" y="26624"/>
                  <a:pt x="10140238" y="85872"/>
                  <a:pt x="10125395" y="163704"/>
                </a:cubicBezTo>
                <a:cubicBezTo>
                  <a:pt x="10110880" y="381317"/>
                  <a:pt x="10148313" y="682617"/>
                  <a:pt x="10125395" y="848033"/>
                </a:cubicBezTo>
                <a:cubicBezTo>
                  <a:pt x="10110750" y="997244"/>
                  <a:pt x="10154859" y="1352501"/>
                  <a:pt x="10125395" y="1532360"/>
                </a:cubicBezTo>
                <a:cubicBezTo>
                  <a:pt x="10142675" y="1641890"/>
                  <a:pt x="10083301" y="1687838"/>
                  <a:pt x="10000265" y="1696065"/>
                </a:cubicBezTo>
                <a:cubicBezTo>
                  <a:pt x="9802150" y="1667501"/>
                  <a:pt x="9738614" y="1672979"/>
                  <a:pt x="9591152" y="1696065"/>
                </a:cubicBezTo>
                <a:cubicBezTo>
                  <a:pt x="9501277" y="1747580"/>
                  <a:pt x="8956048" y="1757510"/>
                  <a:pt x="8787034" y="1696065"/>
                </a:cubicBezTo>
                <a:cubicBezTo>
                  <a:pt x="8558140" y="1692336"/>
                  <a:pt x="8431364" y="1619452"/>
                  <a:pt x="8180419" y="1696065"/>
                </a:cubicBezTo>
                <a:cubicBezTo>
                  <a:pt x="7934326" y="1731026"/>
                  <a:pt x="7921562" y="1724097"/>
                  <a:pt x="7672555" y="1696065"/>
                </a:cubicBezTo>
                <a:cubicBezTo>
                  <a:pt x="7424131" y="1672343"/>
                  <a:pt x="7427314" y="1686987"/>
                  <a:pt x="7263442" y="1696065"/>
                </a:cubicBezTo>
                <a:cubicBezTo>
                  <a:pt x="7100788" y="1708572"/>
                  <a:pt x="6972698" y="1656899"/>
                  <a:pt x="6755577" y="1696065"/>
                </a:cubicBezTo>
                <a:cubicBezTo>
                  <a:pt x="6562789" y="1686092"/>
                  <a:pt x="6395169" y="1708818"/>
                  <a:pt x="6247713" y="1696065"/>
                </a:cubicBezTo>
                <a:cubicBezTo>
                  <a:pt x="6034465" y="1636837"/>
                  <a:pt x="5771105" y="1677692"/>
                  <a:pt x="5542347" y="1696065"/>
                </a:cubicBezTo>
                <a:cubicBezTo>
                  <a:pt x="5261564" y="1711855"/>
                  <a:pt x="4986578" y="1729404"/>
                  <a:pt x="4836980" y="1696065"/>
                </a:cubicBezTo>
                <a:cubicBezTo>
                  <a:pt x="4736591" y="1699917"/>
                  <a:pt x="4452971" y="1716022"/>
                  <a:pt x="4230364" y="1696065"/>
                </a:cubicBezTo>
                <a:cubicBezTo>
                  <a:pt x="4031495" y="1657660"/>
                  <a:pt x="3503049" y="1681317"/>
                  <a:pt x="3327494" y="1696065"/>
                </a:cubicBezTo>
                <a:cubicBezTo>
                  <a:pt x="3123007" y="1620169"/>
                  <a:pt x="2974243" y="1690232"/>
                  <a:pt x="2819630" y="1696065"/>
                </a:cubicBezTo>
                <a:cubicBezTo>
                  <a:pt x="2667574" y="1686757"/>
                  <a:pt x="2204339" y="1771227"/>
                  <a:pt x="1916761" y="1696065"/>
                </a:cubicBezTo>
                <a:cubicBezTo>
                  <a:pt x="1608033" y="1665077"/>
                  <a:pt x="1521797" y="1677813"/>
                  <a:pt x="1408897" y="1696065"/>
                </a:cubicBezTo>
                <a:cubicBezTo>
                  <a:pt x="1252670" y="1762861"/>
                  <a:pt x="634193" y="1821970"/>
                  <a:pt x="125129" y="1696065"/>
                </a:cubicBezTo>
                <a:cubicBezTo>
                  <a:pt x="73446" y="1667355"/>
                  <a:pt x="-3733" y="1616005"/>
                  <a:pt x="0" y="1532360"/>
                </a:cubicBezTo>
                <a:cubicBezTo>
                  <a:pt x="11662" y="1291271"/>
                  <a:pt x="32449" y="1195448"/>
                  <a:pt x="0" y="875405"/>
                </a:cubicBezTo>
                <a:cubicBezTo>
                  <a:pt x="120" y="535799"/>
                  <a:pt x="3954" y="416301"/>
                  <a:pt x="0" y="163704"/>
                </a:cubicBezTo>
                <a:close/>
              </a:path>
              <a:path w="10125395" h="1696065" fill="none" stroke="0" extrusionOk="0">
                <a:moveTo>
                  <a:pt x="0" y="163704"/>
                </a:moveTo>
                <a:cubicBezTo>
                  <a:pt x="-2492" y="77134"/>
                  <a:pt x="69933" y="6565"/>
                  <a:pt x="125129" y="0"/>
                </a:cubicBezTo>
                <a:cubicBezTo>
                  <a:pt x="320410" y="-15343"/>
                  <a:pt x="437232" y="9501"/>
                  <a:pt x="534242" y="0"/>
                </a:cubicBezTo>
                <a:cubicBezTo>
                  <a:pt x="587322" y="-8001"/>
                  <a:pt x="1051574" y="-24364"/>
                  <a:pt x="1239609" y="0"/>
                </a:cubicBezTo>
                <a:cubicBezTo>
                  <a:pt x="1300959" y="2463"/>
                  <a:pt x="1858991" y="-68693"/>
                  <a:pt x="2142478" y="0"/>
                </a:cubicBezTo>
                <a:cubicBezTo>
                  <a:pt x="2545414" y="18403"/>
                  <a:pt x="2672446" y="-34070"/>
                  <a:pt x="2946596" y="0"/>
                </a:cubicBezTo>
                <a:cubicBezTo>
                  <a:pt x="3247064" y="4181"/>
                  <a:pt x="3339811" y="-3844"/>
                  <a:pt x="3553212" y="0"/>
                </a:cubicBezTo>
                <a:cubicBezTo>
                  <a:pt x="3757628" y="3637"/>
                  <a:pt x="4022929" y="-35295"/>
                  <a:pt x="4357330" y="0"/>
                </a:cubicBezTo>
                <a:cubicBezTo>
                  <a:pt x="4660823" y="29916"/>
                  <a:pt x="4700221" y="24874"/>
                  <a:pt x="4865195" y="0"/>
                </a:cubicBezTo>
                <a:cubicBezTo>
                  <a:pt x="4956867" y="-16423"/>
                  <a:pt x="5339632" y="-43135"/>
                  <a:pt x="5570561" y="0"/>
                </a:cubicBezTo>
                <a:cubicBezTo>
                  <a:pt x="5816751" y="41622"/>
                  <a:pt x="5784275" y="-10746"/>
                  <a:pt x="5979674" y="0"/>
                </a:cubicBezTo>
                <a:cubicBezTo>
                  <a:pt x="6158923" y="16548"/>
                  <a:pt x="6734951" y="28139"/>
                  <a:pt x="6882544" y="0"/>
                </a:cubicBezTo>
                <a:cubicBezTo>
                  <a:pt x="7094767" y="-46258"/>
                  <a:pt x="7303302" y="-4118"/>
                  <a:pt x="7587911" y="0"/>
                </a:cubicBezTo>
                <a:cubicBezTo>
                  <a:pt x="7824902" y="-12825"/>
                  <a:pt x="8028412" y="-17592"/>
                  <a:pt x="8490780" y="0"/>
                </a:cubicBezTo>
                <a:cubicBezTo>
                  <a:pt x="8905915" y="-49496"/>
                  <a:pt x="8898964" y="-1034"/>
                  <a:pt x="9097395" y="0"/>
                </a:cubicBezTo>
                <a:cubicBezTo>
                  <a:pt x="9260225" y="-79672"/>
                  <a:pt x="9643710" y="137166"/>
                  <a:pt x="10000265" y="0"/>
                </a:cubicBezTo>
                <a:cubicBezTo>
                  <a:pt x="10044941" y="19321"/>
                  <a:pt x="10129920" y="66458"/>
                  <a:pt x="10125395" y="163704"/>
                </a:cubicBezTo>
                <a:cubicBezTo>
                  <a:pt x="10147749" y="329425"/>
                  <a:pt x="10171330" y="668393"/>
                  <a:pt x="10125395" y="848033"/>
                </a:cubicBezTo>
                <a:cubicBezTo>
                  <a:pt x="10109825" y="1016837"/>
                  <a:pt x="10123370" y="1345208"/>
                  <a:pt x="10125395" y="1532360"/>
                </a:cubicBezTo>
                <a:cubicBezTo>
                  <a:pt x="10137367" y="1656560"/>
                  <a:pt x="10089836" y="1684124"/>
                  <a:pt x="10000265" y="1696065"/>
                </a:cubicBezTo>
                <a:cubicBezTo>
                  <a:pt x="9812861" y="1667231"/>
                  <a:pt x="9725237" y="1675834"/>
                  <a:pt x="9591152" y="1696065"/>
                </a:cubicBezTo>
                <a:cubicBezTo>
                  <a:pt x="9423548" y="1721849"/>
                  <a:pt x="9027442" y="1788482"/>
                  <a:pt x="8787034" y="1696065"/>
                </a:cubicBezTo>
                <a:cubicBezTo>
                  <a:pt x="8556133" y="1693165"/>
                  <a:pt x="8434247" y="1643664"/>
                  <a:pt x="8180419" y="1696065"/>
                </a:cubicBezTo>
                <a:cubicBezTo>
                  <a:pt x="7934932" y="1729197"/>
                  <a:pt x="7924724" y="1723072"/>
                  <a:pt x="7672555" y="1696065"/>
                </a:cubicBezTo>
                <a:cubicBezTo>
                  <a:pt x="7424235" y="1668427"/>
                  <a:pt x="7431196" y="1684531"/>
                  <a:pt x="7263442" y="1696065"/>
                </a:cubicBezTo>
                <a:cubicBezTo>
                  <a:pt x="7121175" y="1716337"/>
                  <a:pt x="6983529" y="1702216"/>
                  <a:pt x="6755577" y="1696065"/>
                </a:cubicBezTo>
                <a:cubicBezTo>
                  <a:pt x="6516960" y="1695196"/>
                  <a:pt x="6432801" y="1708032"/>
                  <a:pt x="6247713" y="1696065"/>
                </a:cubicBezTo>
                <a:cubicBezTo>
                  <a:pt x="6083300" y="1630008"/>
                  <a:pt x="5820134" y="1682813"/>
                  <a:pt x="5542347" y="1696065"/>
                </a:cubicBezTo>
                <a:cubicBezTo>
                  <a:pt x="5272781" y="1729676"/>
                  <a:pt x="5016882" y="1678821"/>
                  <a:pt x="4836980" y="1696065"/>
                </a:cubicBezTo>
                <a:cubicBezTo>
                  <a:pt x="4742061" y="1683028"/>
                  <a:pt x="4484771" y="1709413"/>
                  <a:pt x="4230364" y="1696065"/>
                </a:cubicBezTo>
                <a:cubicBezTo>
                  <a:pt x="4056648" y="1712701"/>
                  <a:pt x="3552264" y="1688105"/>
                  <a:pt x="3327494" y="1696065"/>
                </a:cubicBezTo>
                <a:cubicBezTo>
                  <a:pt x="3117969" y="1644021"/>
                  <a:pt x="2975173" y="1681457"/>
                  <a:pt x="2819630" y="1696065"/>
                </a:cubicBezTo>
                <a:cubicBezTo>
                  <a:pt x="2690088" y="1669996"/>
                  <a:pt x="2271909" y="1866956"/>
                  <a:pt x="1916761" y="1696065"/>
                </a:cubicBezTo>
                <a:cubicBezTo>
                  <a:pt x="1593668" y="1674743"/>
                  <a:pt x="1532933" y="1675470"/>
                  <a:pt x="1408897" y="1696065"/>
                </a:cubicBezTo>
                <a:cubicBezTo>
                  <a:pt x="1156257" y="1713016"/>
                  <a:pt x="501255" y="1835115"/>
                  <a:pt x="125129" y="1696065"/>
                </a:cubicBezTo>
                <a:cubicBezTo>
                  <a:pt x="76006" y="1668412"/>
                  <a:pt x="15678" y="1612015"/>
                  <a:pt x="0" y="1532360"/>
                </a:cubicBezTo>
                <a:cubicBezTo>
                  <a:pt x="15371" y="1307276"/>
                  <a:pt x="18486" y="1175793"/>
                  <a:pt x="0" y="875405"/>
                </a:cubicBezTo>
                <a:cubicBezTo>
                  <a:pt x="-26933" y="630639"/>
                  <a:pt x="35934" y="340207"/>
                  <a:pt x="0" y="163704"/>
                </a:cubicBezTo>
                <a:close/>
              </a:path>
            </a:pathLst>
          </a:custGeom>
          <a:gradFill>
            <a:gsLst>
              <a:gs pos="45000">
                <a:schemeClr val="accent1">
                  <a:alpha val="0"/>
                  <a:lumMod val="0"/>
                  <a:lumOff val="100000"/>
                </a:schemeClr>
              </a:gs>
              <a:gs pos="100000">
                <a:schemeClr val="accent1">
                  <a:alpha val="15000"/>
                  <a:lumMod val="100000"/>
                </a:schemeClr>
              </a:gs>
            </a:gsLst>
            <a:path path="rect">
              <a:fillToRect l="50000" t="50000" r="50000" b="50000"/>
            </a:path>
          </a:gradFill>
          <a:ln w="28575" cap="flat">
            <a:solidFill>
              <a:schemeClr val="accent1">
                <a:lumMod val="7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125395"/>
                      <a:gd name="connsiteY0" fmla="*/ 163704 h 1696065"/>
                      <a:gd name="connsiteX1" fmla="*/ 125129 w 10125395"/>
                      <a:gd name="connsiteY1" fmla="*/ 0 h 1696065"/>
                      <a:gd name="connsiteX2" fmla="*/ 534242 w 10125395"/>
                      <a:gd name="connsiteY2" fmla="*/ 0 h 1696065"/>
                      <a:gd name="connsiteX3" fmla="*/ 1239609 w 10125395"/>
                      <a:gd name="connsiteY3" fmla="*/ 0 h 1696065"/>
                      <a:gd name="connsiteX4" fmla="*/ 2142478 w 10125395"/>
                      <a:gd name="connsiteY4" fmla="*/ 0 h 1696065"/>
                      <a:gd name="connsiteX5" fmla="*/ 2946596 w 10125395"/>
                      <a:gd name="connsiteY5" fmla="*/ 0 h 1696065"/>
                      <a:gd name="connsiteX6" fmla="*/ 3553212 w 10125395"/>
                      <a:gd name="connsiteY6" fmla="*/ 0 h 1696065"/>
                      <a:gd name="connsiteX7" fmla="*/ 4357330 w 10125395"/>
                      <a:gd name="connsiteY7" fmla="*/ 0 h 1696065"/>
                      <a:gd name="connsiteX8" fmla="*/ 4865195 w 10125395"/>
                      <a:gd name="connsiteY8" fmla="*/ 0 h 1696065"/>
                      <a:gd name="connsiteX9" fmla="*/ 5570561 w 10125395"/>
                      <a:gd name="connsiteY9" fmla="*/ 0 h 1696065"/>
                      <a:gd name="connsiteX10" fmla="*/ 5979674 w 10125395"/>
                      <a:gd name="connsiteY10" fmla="*/ 0 h 1696065"/>
                      <a:gd name="connsiteX11" fmla="*/ 6882544 w 10125395"/>
                      <a:gd name="connsiteY11" fmla="*/ 0 h 1696065"/>
                      <a:gd name="connsiteX12" fmla="*/ 7587911 w 10125395"/>
                      <a:gd name="connsiteY12" fmla="*/ 0 h 1696065"/>
                      <a:gd name="connsiteX13" fmla="*/ 8490780 w 10125395"/>
                      <a:gd name="connsiteY13" fmla="*/ 0 h 1696065"/>
                      <a:gd name="connsiteX14" fmla="*/ 9097395 w 10125395"/>
                      <a:gd name="connsiteY14" fmla="*/ 0 h 1696065"/>
                      <a:gd name="connsiteX15" fmla="*/ 10000265 w 10125395"/>
                      <a:gd name="connsiteY15" fmla="*/ 0 h 1696065"/>
                      <a:gd name="connsiteX16" fmla="*/ 10125395 w 10125395"/>
                      <a:gd name="connsiteY16" fmla="*/ 163704 h 1696065"/>
                      <a:gd name="connsiteX17" fmla="*/ 10125395 w 10125395"/>
                      <a:gd name="connsiteY17" fmla="*/ 848033 h 1696065"/>
                      <a:gd name="connsiteX18" fmla="*/ 10125395 w 10125395"/>
                      <a:gd name="connsiteY18" fmla="*/ 1532360 h 1696065"/>
                      <a:gd name="connsiteX19" fmla="*/ 10000265 w 10125395"/>
                      <a:gd name="connsiteY19" fmla="*/ 1696065 h 1696065"/>
                      <a:gd name="connsiteX20" fmla="*/ 9591152 w 10125395"/>
                      <a:gd name="connsiteY20" fmla="*/ 1696065 h 1696065"/>
                      <a:gd name="connsiteX21" fmla="*/ 8787034 w 10125395"/>
                      <a:gd name="connsiteY21" fmla="*/ 1696065 h 1696065"/>
                      <a:gd name="connsiteX22" fmla="*/ 8180419 w 10125395"/>
                      <a:gd name="connsiteY22" fmla="*/ 1696065 h 1696065"/>
                      <a:gd name="connsiteX23" fmla="*/ 7672555 w 10125395"/>
                      <a:gd name="connsiteY23" fmla="*/ 1696065 h 1696065"/>
                      <a:gd name="connsiteX24" fmla="*/ 7263442 w 10125395"/>
                      <a:gd name="connsiteY24" fmla="*/ 1696065 h 1696065"/>
                      <a:gd name="connsiteX25" fmla="*/ 6755577 w 10125395"/>
                      <a:gd name="connsiteY25" fmla="*/ 1696065 h 1696065"/>
                      <a:gd name="connsiteX26" fmla="*/ 6247713 w 10125395"/>
                      <a:gd name="connsiteY26" fmla="*/ 1696065 h 1696065"/>
                      <a:gd name="connsiteX27" fmla="*/ 5542347 w 10125395"/>
                      <a:gd name="connsiteY27" fmla="*/ 1696065 h 1696065"/>
                      <a:gd name="connsiteX28" fmla="*/ 4836980 w 10125395"/>
                      <a:gd name="connsiteY28" fmla="*/ 1696065 h 1696065"/>
                      <a:gd name="connsiteX29" fmla="*/ 4230364 w 10125395"/>
                      <a:gd name="connsiteY29" fmla="*/ 1696065 h 1696065"/>
                      <a:gd name="connsiteX30" fmla="*/ 3327494 w 10125395"/>
                      <a:gd name="connsiteY30" fmla="*/ 1696065 h 1696065"/>
                      <a:gd name="connsiteX31" fmla="*/ 2819630 w 10125395"/>
                      <a:gd name="connsiteY31" fmla="*/ 1696065 h 1696065"/>
                      <a:gd name="connsiteX32" fmla="*/ 1916761 w 10125395"/>
                      <a:gd name="connsiteY32" fmla="*/ 1696065 h 1696065"/>
                      <a:gd name="connsiteX33" fmla="*/ 1408897 w 10125395"/>
                      <a:gd name="connsiteY33" fmla="*/ 1696065 h 1696065"/>
                      <a:gd name="connsiteX34" fmla="*/ 125129 w 10125395"/>
                      <a:gd name="connsiteY34" fmla="*/ 1696065 h 1696065"/>
                      <a:gd name="connsiteX35" fmla="*/ 0 w 10125395"/>
                      <a:gd name="connsiteY35" fmla="*/ 1532360 h 1696065"/>
                      <a:gd name="connsiteX36" fmla="*/ 0 w 10125395"/>
                      <a:gd name="connsiteY36" fmla="*/ 875405 h 1696065"/>
                      <a:gd name="connsiteX37" fmla="*/ 0 w 10125395"/>
                      <a:gd name="connsiteY37" fmla="*/ 163704 h 1696065"/>
                      <a:gd name="connsiteX0" fmla="*/ 0 w 10125395"/>
                      <a:gd name="connsiteY0" fmla="*/ 163704 h 1696065"/>
                      <a:gd name="connsiteX1" fmla="*/ 125129 w 10125395"/>
                      <a:gd name="connsiteY1" fmla="*/ 0 h 1696065"/>
                      <a:gd name="connsiteX2" fmla="*/ 1027999 w 10125395"/>
                      <a:gd name="connsiteY2" fmla="*/ 0 h 1696065"/>
                      <a:gd name="connsiteX3" fmla="*/ 1634614 w 10125395"/>
                      <a:gd name="connsiteY3" fmla="*/ 0 h 1696065"/>
                      <a:gd name="connsiteX4" fmla="*/ 2142478 w 10125395"/>
                      <a:gd name="connsiteY4" fmla="*/ 0 h 1696065"/>
                      <a:gd name="connsiteX5" fmla="*/ 2946596 w 10125395"/>
                      <a:gd name="connsiteY5" fmla="*/ 0 h 1696065"/>
                      <a:gd name="connsiteX6" fmla="*/ 3553212 w 10125395"/>
                      <a:gd name="connsiteY6" fmla="*/ 0 h 1696065"/>
                      <a:gd name="connsiteX7" fmla="*/ 4456082 w 10125395"/>
                      <a:gd name="connsiteY7" fmla="*/ 0 h 1696065"/>
                      <a:gd name="connsiteX8" fmla="*/ 4963946 w 10125395"/>
                      <a:gd name="connsiteY8" fmla="*/ 0 h 1696065"/>
                      <a:gd name="connsiteX9" fmla="*/ 5866815 w 10125395"/>
                      <a:gd name="connsiteY9" fmla="*/ 0 h 1696065"/>
                      <a:gd name="connsiteX10" fmla="*/ 6275928 w 10125395"/>
                      <a:gd name="connsiteY10" fmla="*/ 0 h 1696065"/>
                      <a:gd name="connsiteX11" fmla="*/ 6981295 w 10125395"/>
                      <a:gd name="connsiteY11" fmla="*/ 0 h 1696065"/>
                      <a:gd name="connsiteX12" fmla="*/ 7686662 w 10125395"/>
                      <a:gd name="connsiteY12" fmla="*/ 0 h 1696065"/>
                      <a:gd name="connsiteX13" fmla="*/ 8293277 w 10125395"/>
                      <a:gd name="connsiteY13" fmla="*/ 0 h 1696065"/>
                      <a:gd name="connsiteX14" fmla="*/ 9196147 w 10125395"/>
                      <a:gd name="connsiteY14" fmla="*/ 0 h 1696065"/>
                      <a:gd name="connsiteX15" fmla="*/ 10000265 w 10125395"/>
                      <a:gd name="connsiteY15" fmla="*/ 0 h 1696065"/>
                      <a:gd name="connsiteX16" fmla="*/ 10125395 w 10125395"/>
                      <a:gd name="connsiteY16" fmla="*/ 163704 h 1696065"/>
                      <a:gd name="connsiteX17" fmla="*/ 10125395 w 10125395"/>
                      <a:gd name="connsiteY17" fmla="*/ 861718 h 1696065"/>
                      <a:gd name="connsiteX18" fmla="*/ 10125395 w 10125395"/>
                      <a:gd name="connsiteY18" fmla="*/ 1532360 h 1696065"/>
                      <a:gd name="connsiteX19" fmla="*/ 10000265 w 10125395"/>
                      <a:gd name="connsiteY19" fmla="*/ 1696065 h 1696065"/>
                      <a:gd name="connsiteX20" fmla="*/ 9492401 w 10125395"/>
                      <a:gd name="connsiteY20" fmla="*/ 1696065 h 1696065"/>
                      <a:gd name="connsiteX21" fmla="*/ 8787034 w 10125395"/>
                      <a:gd name="connsiteY21" fmla="*/ 1696065 h 1696065"/>
                      <a:gd name="connsiteX22" fmla="*/ 8279171 w 10125395"/>
                      <a:gd name="connsiteY22" fmla="*/ 1696065 h 1696065"/>
                      <a:gd name="connsiteX23" fmla="*/ 7573803 w 10125395"/>
                      <a:gd name="connsiteY23" fmla="*/ 1696065 h 1696065"/>
                      <a:gd name="connsiteX24" fmla="*/ 7164690 w 10125395"/>
                      <a:gd name="connsiteY24" fmla="*/ 1696065 h 1696065"/>
                      <a:gd name="connsiteX25" fmla="*/ 6755577 w 10125395"/>
                      <a:gd name="connsiteY25" fmla="*/ 1696065 h 1696065"/>
                      <a:gd name="connsiteX26" fmla="*/ 6050210 w 10125395"/>
                      <a:gd name="connsiteY26" fmla="*/ 1696065 h 1696065"/>
                      <a:gd name="connsiteX27" fmla="*/ 5542347 w 10125395"/>
                      <a:gd name="connsiteY27" fmla="*/ 1696065 h 1696065"/>
                      <a:gd name="connsiteX28" fmla="*/ 4738228 w 10125395"/>
                      <a:gd name="connsiteY28" fmla="*/ 1696065 h 1696065"/>
                      <a:gd name="connsiteX29" fmla="*/ 4230364 w 10125395"/>
                      <a:gd name="connsiteY29" fmla="*/ 1696065 h 1696065"/>
                      <a:gd name="connsiteX30" fmla="*/ 3426246 w 10125395"/>
                      <a:gd name="connsiteY30" fmla="*/ 1696065 h 1696065"/>
                      <a:gd name="connsiteX31" fmla="*/ 3017133 w 10125395"/>
                      <a:gd name="connsiteY31" fmla="*/ 1696065 h 1696065"/>
                      <a:gd name="connsiteX32" fmla="*/ 2213015 w 10125395"/>
                      <a:gd name="connsiteY32" fmla="*/ 1696065 h 1696065"/>
                      <a:gd name="connsiteX33" fmla="*/ 1705151 w 10125395"/>
                      <a:gd name="connsiteY33" fmla="*/ 1696065 h 1696065"/>
                      <a:gd name="connsiteX34" fmla="*/ 1296038 w 10125395"/>
                      <a:gd name="connsiteY34" fmla="*/ 1696065 h 1696065"/>
                      <a:gd name="connsiteX35" fmla="*/ 788173 w 10125395"/>
                      <a:gd name="connsiteY35" fmla="*/ 1696065 h 1696065"/>
                      <a:gd name="connsiteX36" fmla="*/ 125129 w 10125395"/>
                      <a:gd name="connsiteY36" fmla="*/ 1696065 h 1696065"/>
                      <a:gd name="connsiteX37" fmla="*/ 0 w 10125395"/>
                      <a:gd name="connsiteY37" fmla="*/ 1532360 h 1696065"/>
                      <a:gd name="connsiteX38" fmla="*/ 0 w 10125395"/>
                      <a:gd name="connsiteY38" fmla="*/ 875405 h 1696065"/>
                      <a:gd name="connsiteX39" fmla="*/ 0 w 10125395"/>
                      <a:gd name="connsiteY39" fmla="*/ 163704 h 169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0125395" h="1696065" fill="none" extrusionOk="0">
                        <a:moveTo>
                          <a:pt x="0" y="163704"/>
                        </a:moveTo>
                        <a:cubicBezTo>
                          <a:pt x="-388" y="78432"/>
                          <a:pt x="71095" y="6129"/>
                          <a:pt x="125129" y="0"/>
                        </a:cubicBezTo>
                        <a:cubicBezTo>
                          <a:pt x="311759" y="-17164"/>
                          <a:pt x="448780" y="9134"/>
                          <a:pt x="534242" y="0"/>
                        </a:cubicBezTo>
                        <a:cubicBezTo>
                          <a:pt x="621620" y="-41495"/>
                          <a:pt x="1058779" y="-64187"/>
                          <a:pt x="1239609" y="0"/>
                        </a:cubicBezTo>
                        <a:cubicBezTo>
                          <a:pt x="1356683" y="32951"/>
                          <a:pt x="1803906" y="-95013"/>
                          <a:pt x="2142478" y="0"/>
                        </a:cubicBezTo>
                        <a:cubicBezTo>
                          <a:pt x="2536275" y="17319"/>
                          <a:pt x="2659734" y="-7910"/>
                          <a:pt x="2946596" y="0"/>
                        </a:cubicBezTo>
                        <a:cubicBezTo>
                          <a:pt x="3249796" y="4599"/>
                          <a:pt x="3349901" y="-13344"/>
                          <a:pt x="3553212" y="0"/>
                        </a:cubicBezTo>
                        <a:cubicBezTo>
                          <a:pt x="3758352" y="10546"/>
                          <a:pt x="4036026" y="-53497"/>
                          <a:pt x="4357330" y="0"/>
                        </a:cubicBezTo>
                        <a:cubicBezTo>
                          <a:pt x="4658250" y="28475"/>
                          <a:pt x="4695660" y="23777"/>
                          <a:pt x="4865195" y="0"/>
                        </a:cubicBezTo>
                        <a:cubicBezTo>
                          <a:pt x="4993656" y="-10473"/>
                          <a:pt x="5320066" y="-59137"/>
                          <a:pt x="5570561" y="0"/>
                        </a:cubicBezTo>
                        <a:cubicBezTo>
                          <a:pt x="5813389" y="36617"/>
                          <a:pt x="5783826" y="-15397"/>
                          <a:pt x="5979674" y="0"/>
                        </a:cubicBezTo>
                        <a:cubicBezTo>
                          <a:pt x="6144794" y="-5215"/>
                          <a:pt x="6720598" y="10557"/>
                          <a:pt x="6882544" y="0"/>
                        </a:cubicBezTo>
                        <a:cubicBezTo>
                          <a:pt x="7053322" y="-9970"/>
                          <a:pt x="7297289" y="24166"/>
                          <a:pt x="7587911" y="0"/>
                        </a:cubicBezTo>
                        <a:cubicBezTo>
                          <a:pt x="7848040" y="-16625"/>
                          <a:pt x="8062649" y="6031"/>
                          <a:pt x="8490780" y="0"/>
                        </a:cubicBezTo>
                        <a:cubicBezTo>
                          <a:pt x="8917071" y="-48704"/>
                          <a:pt x="8904858" y="10980"/>
                          <a:pt x="9097395" y="0"/>
                        </a:cubicBezTo>
                        <a:cubicBezTo>
                          <a:pt x="9253954" y="5147"/>
                          <a:pt x="9672040" y="120624"/>
                          <a:pt x="10000265" y="0"/>
                        </a:cubicBezTo>
                        <a:cubicBezTo>
                          <a:pt x="10047354" y="15006"/>
                          <a:pt x="10126567" y="63966"/>
                          <a:pt x="10125395" y="163704"/>
                        </a:cubicBezTo>
                        <a:cubicBezTo>
                          <a:pt x="10148198" y="318746"/>
                          <a:pt x="10146476" y="683136"/>
                          <a:pt x="10125395" y="848033"/>
                        </a:cubicBezTo>
                        <a:cubicBezTo>
                          <a:pt x="10123583" y="994995"/>
                          <a:pt x="10160693" y="1343218"/>
                          <a:pt x="10125395" y="1532360"/>
                        </a:cubicBezTo>
                        <a:cubicBezTo>
                          <a:pt x="10134685" y="1651249"/>
                          <a:pt x="10094565" y="1681630"/>
                          <a:pt x="10000265" y="1696065"/>
                        </a:cubicBezTo>
                        <a:cubicBezTo>
                          <a:pt x="9810719" y="1679478"/>
                          <a:pt x="9740625" y="1676705"/>
                          <a:pt x="9591152" y="1696065"/>
                        </a:cubicBezTo>
                        <a:cubicBezTo>
                          <a:pt x="9415668" y="1715064"/>
                          <a:pt x="9035493" y="1764173"/>
                          <a:pt x="8787034" y="1696065"/>
                        </a:cubicBezTo>
                        <a:cubicBezTo>
                          <a:pt x="8559351" y="1686705"/>
                          <a:pt x="8444491" y="1657256"/>
                          <a:pt x="8180419" y="1696065"/>
                        </a:cubicBezTo>
                        <a:cubicBezTo>
                          <a:pt x="7932892" y="1728558"/>
                          <a:pt x="7924804" y="1724733"/>
                          <a:pt x="7672555" y="1696065"/>
                        </a:cubicBezTo>
                        <a:cubicBezTo>
                          <a:pt x="7421639" y="1666792"/>
                          <a:pt x="7432223" y="1684306"/>
                          <a:pt x="7263442" y="1696065"/>
                        </a:cubicBezTo>
                        <a:cubicBezTo>
                          <a:pt x="7122811" y="1711236"/>
                          <a:pt x="6986701" y="1712206"/>
                          <a:pt x="6755577" y="1696065"/>
                        </a:cubicBezTo>
                        <a:cubicBezTo>
                          <a:pt x="6509326" y="1700930"/>
                          <a:pt x="6422653" y="1725650"/>
                          <a:pt x="6247713" y="1696065"/>
                        </a:cubicBezTo>
                        <a:cubicBezTo>
                          <a:pt x="6107078" y="1639123"/>
                          <a:pt x="5814189" y="1688659"/>
                          <a:pt x="5542347" y="1696065"/>
                        </a:cubicBezTo>
                        <a:cubicBezTo>
                          <a:pt x="5303950" y="1712199"/>
                          <a:pt x="5013886" y="1670704"/>
                          <a:pt x="4836980" y="1696065"/>
                        </a:cubicBezTo>
                        <a:cubicBezTo>
                          <a:pt x="4701306" y="1691116"/>
                          <a:pt x="4488524" y="1695370"/>
                          <a:pt x="4230364" y="1696065"/>
                        </a:cubicBezTo>
                        <a:cubicBezTo>
                          <a:pt x="4024419" y="1703457"/>
                          <a:pt x="3568761" y="1741888"/>
                          <a:pt x="3327494" y="1696065"/>
                        </a:cubicBezTo>
                        <a:cubicBezTo>
                          <a:pt x="3106357" y="1643652"/>
                          <a:pt x="2963385" y="1669243"/>
                          <a:pt x="2819630" y="1696065"/>
                        </a:cubicBezTo>
                        <a:cubicBezTo>
                          <a:pt x="2653918" y="1635362"/>
                          <a:pt x="2241505" y="1792643"/>
                          <a:pt x="1916761" y="1696065"/>
                        </a:cubicBezTo>
                        <a:cubicBezTo>
                          <a:pt x="1585268" y="1666434"/>
                          <a:pt x="1533974" y="1676863"/>
                          <a:pt x="1408897" y="1696065"/>
                        </a:cubicBezTo>
                        <a:cubicBezTo>
                          <a:pt x="1218455" y="1651274"/>
                          <a:pt x="462981" y="1826525"/>
                          <a:pt x="125129" y="1696065"/>
                        </a:cubicBezTo>
                        <a:cubicBezTo>
                          <a:pt x="66786" y="1678258"/>
                          <a:pt x="19016" y="1617977"/>
                          <a:pt x="0" y="1532360"/>
                        </a:cubicBezTo>
                        <a:cubicBezTo>
                          <a:pt x="37812" y="1296846"/>
                          <a:pt x="17638" y="1163076"/>
                          <a:pt x="0" y="875405"/>
                        </a:cubicBezTo>
                        <a:cubicBezTo>
                          <a:pt x="-23675" y="634366"/>
                          <a:pt x="3934" y="374831"/>
                          <a:pt x="0" y="163704"/>
                        </a:cubicBezTo>
                        <a:close/>
                      </a:path>
                      <a:path w="10125395" h="1696065" stroke="0" extrusionOk="0">
                        <a:moveTo>
                          <a:pt x="0" y="163704"/>
                        </a:moveTo>
                        <a:cubicBezTo>
                          <a:pt x="-13904" y="65433"/>
                          <a:pt x="42588" y="-9408"/>
                          <a:pt x="125129" y="0"/>
                        </a:cubicBezTo>
                        <a:cubicBezTo>
                          <a:pt x="484670" y="43229"/>
                          <a:pt x="763601" y="-26723"/>
                          <a:pt x="1027999" y="0"/>
                        </a:cubicBezTo>
                        <a:cubicBezTo>
                          <a:pt x="1307071" y="29472"/>
                          <a:pt x="1410421" y="-51868"/>
                          <a:pt x="1634614" y="0"/>
                        </a:cubicBezTo>
                        <a:cubicBezTo>
                          <a:pt x="1875306" y="35119"/>
                          <a:pt x="1996672" y="-2132"/>
                          <a:pt x="2142478" y="0"/>
                        </a:cubicBezTo>
                        <a:cubicBezTo>
                          <a:pt x="2266336" y="30318"/>
                          <a:pt x="2727401" y="-13157"/>
                          <a:pt x="2946596" y="0"/>
                        </a:cubicBezTo>
                        <a:cubicBezTo>
                          <a:pt x="3221580" y="21385"/>
                          <a:pt x="3298159" y="-34547"/>
                          <a:pt x="3553212" y="0"/>
                        </a:cubicBezTo>
                        <a:cubicBezTo>
                          <a:pt x="3782664" y="55097"/>
                          <a:pt x="4051842" y="67458"/>
                          <a:pt x="4456082" y="0"/>
                        </a:cubicBezTo>
                        <a:cubicBezTo>
                          <a:pt x="4873705" y="-28690"/>
                          <a:pt x="4824293" y="12356"/>
                          <a:pt x="4963946" y="0"/>
                        </a:cubicBezTo>
                        <a:cubicBezTo>
                          <a:pt x="5044489" y="13404"/>
                          <a:pt x="5472217" y="59941"/>
                          <a:pt x="5866815" y="0"/>
                        </a:cubicBezTo>
                        <a:cubicBezTo>
                          <a:pt x="6228491" y="6814"/>
                          <a:pt x="6054699" y="23712"/>
                          <a:pt x="6275928" y="0"/>
                        </a:cubicBezTo>
                        <a:cubicBezTo>
                          <a:pt x="6476297" y="-42343"/>
                          <a:pt x="6686661" y="32711"/>
                          <a:pt x="6981295" y="0"/>
                        </a:cubicBezTo>
                        <a:cubicBezTo>
                          <a:pt x="7280906" y="10738"/>
                          <a:pt x="7493722" y="20024"/>
                          <a:pt x="7686662" y="0"/>
                        </a:cubicBezTo>
                        <a:cubicBezTo>
                          <a:pt x="7903388" y="-5863"/>
                          <a:pt x="8103933" y="3767"/>
                          <a:pt x="8293277" y="0"/>
                        </a:cubicBezTo>
                        <a:cubicBezTo>
                          <a:pt x="8498426" y="58918"/>
                          <a:pt x="9025243" y="1403"/>
                          <a:pt x="9196147" y="0"/>
                        </a:cubicBezTo>
                        <a:cubicBezTo>
                          <a:pt x="9332970" y="-616"/>
                          <a:pt x="9722476" y="36948"/>
                          <a:pt x="10000265" y="0"/>
                        </a:cubicBezTo>
                        <a:cubicBezTo>
                          <a:pt x="10066675" y="6822"/>
                          <a:pt x="10127190" y="55064"/>
                          <a:pt x="10125395" y="163704"/>
                        </a:cubicBezTo>
                        <a:cubicBezTo>
                          <a:pt x="10137130" y="334940"/>
                          <a:pt x="10191022" y="629431"/>
                          <a:pt x="10125395" y="861718"/>
                        </a:cubicBezTo>
                        <a:cubicBezTo>
                          <a:pt x="10142350" y="1119895"/>
                          <a:pt x="10117042" y="1383009"/>
                          <a:pt x="10125395" y="1532360"/>
                        </a:cubicBezTo>
                        <a:cubicBezTo>
                          <a:pt x="10136342" y="1629131"/>
                          <a:pt x="10088067" y="1697223"/>
                          <a:pt x="10000265" y="1696065"/>
                        </a:cubicBezTo>
                        <a:cubicBezTo>
                          <a:pt x="9831979" y="1713787"/>
                          <a:pt x="9673771" y="1734505"/>
                          <a:pt x="9492401" y="1696065"/>
                        </a:cubicBezTo>
                        <a:cubicBezTo>
                          <a:pt x="9321986" y="1663845"/>
                          <a:pt x="9075659" y="1665922"/>
                          <a:pt x="8787034" y="1696065"/>
                        </a:cubicBezTo>
                        <a:cubicBezTo>
                          <a:pt x="8514514" y="1694718"/>
                          <a:pt x="8486643" y="1712049"/>
                          <a:pt x="8279171" y="1696065"/>
                        </a:cubicBezTo>
                        <a:cubicBezTo>
                          <a:pt x="8100141" y="1674181"/>
                          <a:pt x="7807949" y="1650598"/>
                          <a:pt x="7573803" y="1696065"/>
                        </a:cubicBezTo>
                        <a:cubicBezTo>
                          <a:pt x="7351734" y="1719978"/>
                          <a:pt x="7250526" y="1712989"/>
                          <a:pt x="7164690" y="1696065"/>
                        </a:cubicBezTo>
                        <a:cubicBezTo>
                          <a:pt x="7065717" y="1655330"/>
                          <a:pt x="6923853" y="1687334"/>
                          <a:pt x="6755577" y="1696065"/>
                        </a:cubicBezTo>
                        <a:cubicBezTo>
                          <a:pt x="6555813" y="1740766"/>
                          <a:pt x="6337408" y="1714577"/>
                          <a:pt x="6050210" y="1696065"/>
                        </a:cubicBezTo>
                        <a:cubicBezTo>
                          <a:pt x="5754631" y="1726228"/>
                          <a:pt x="5733185" y="1717982"/>
                          <a:pt x="5542347" y="1696065"/>
                        </a:cubicBezTo>
                        <a:cubicBezTo>
                          <a:pt x="5322429" y="1695908"/>
                          <a:pt x="4991005" y="1698442"/>
                          <a:pt x="4738228" y="1696065"/>
                        </a:cubicBezTo>
                        <a:cubicBezTo>
                          <a:pt x="4430873" y="1731407"/>
                          <a:pt x="4349090" y="1688685"/>
                          <a:pt x="4230364" y="1696065"/>
                        </a:cubicBezTo>
                        <a:cubicBezTo>
                          <a:pt x="4141206" y="1674227"/>
                          <a:pt x="3649469" y="1673101"/>
                          <a:pt x="3426246" y="1696065"/>
                        </a:cubicBezTo>
                        <a:cubicBezTo>
                          <a:pt x="3239432" y="1723984"/>
                          <a:pt x="3124971" y="1695086"/>
                          <a:pt x="3017133" y="1696065"/>
                        </a:cubicBezTo>
                        <a:cubicBezTo>
                          <a:pt x="2867219" y="1699628"/>
                          <a:pt x="2511963" y="1708488"/>
                          <a:pt x="2213015" y="1696065"/>
                        </a:cubicBezTo>
                        <a:cubicBezTo>
                          <a:pt x="1913376" y="1673089"/>
                          <a:pt x="1860719" y="1666833"/>
                          <a:pt x="1705151" y="1696065"/>
                        </a:cubicBezTo>
                        <a:cubicBezTo>
                          <a:pt x="1557774" y="1719057"/>
                          <a:pt x="1440066" y="1704125"/>
                          <a:pt x="1296038" y="1696065"/>
                        </a:cubicBezTo>
                        <a:cubicBezTo>
                          <a:pt x="1167274" y="1695338"/>
                          <a:pt x="876180" y="1689791"/>
                          <a:pt x="788173" y="1696065"/>
                        </a:cubicBezTo>
                        <a:cubicBezTo>
                          <a:pt x="660176" y="1645957"/>
                          <a:pt x="430509" y="1643816"/>
                          <a:pt x="125129" y="1696065"/>
                        </a:cubicBezTo>
                        <a:cubicBezTo>
                          <a:pt x="48953" y="1687125"/>
                          <a:pt x="14812" y="1636117"/>
                          <a:pt x="0" y="1532360"/>
                        </a:cubicBezTo>
                        <a:cubicBezTo>
                          <a:pt x="1970" y="1284836"/>
                          <a:pt x="11158" y="1002521"/>
                          <a:pt x="0" y="875405"/>
                        </a:cubicBezTo>
                        <a:cubicBezTo>
                          <a:pt x="5040" y="719477"/>
                          <a:pt x="-52836" y="412231"/>
                          <a:pt x="0" y="163704"/>
                        </a:cubicBezTo>
                        <a:close/>
                      </a:path>
                      <a:path w="10125395" h="1696065" fill="none" stroke="0" extrusionOk="0">
                        <a:moveTo>
                          <a:pt x="0" y="163704"/>
                        </a:moveTo>
                        <a:cubicBezTo>
                          <a:pt x="-8498" y="71185"/>
                          <a:pt x="56213" y="5084"/>
                          <a:pt x="125129" y="0"/>
                        </a:cubicBezTo>
                        <a:cubicBezTo>
                          <a:pt x="328733" y="-18624"/>
                          <a:pt x="431799" y="19716"/>
                          <a:pt x="534242" y="0"/>
                        </a:cubicBezTo>
                        <a:cubicBezTo>
                          <a:pt x="607922" y="-7949"/>
                          <a:pt x="1038156" y="17453"/>
                          <a:pt x="1239609" y="0"/>
                        </a:cubicBezTo>
                        <a:cubicBezTo>
                          <a:pt x="1384414" y="398"/>
                          <a:pt x="1780434" y="-15762"/>
                          <a:pt x="2142478" y="0"/>
                        </a:cubicBezTo>
                        <a:cubicBezTo>
                          <a:pt x="2534308" y="26834"/>
                          <a:pt x="2646941" y="-12872"/>
                          <a:pt x="2946596" y="0"/>
                        </a:cubicBezTo>
                        <a:cubicBezTo>
                          <a:pt x="3242620" y="5666"/>
                          <a:pt x="3329094" y="20857"/>
                          <a:pt x="3553212" y="0"/>
                        </a:cubicBezTo>
                        <a:cubicBezTo>
                          <a:pt x="3759055" y="-31515"/>
                          <a:pt x="4056883" y="-2949"/>
                          <a:pt x="4357330" y="0"/>
                        </a:cubicBezTo>
                        <a:cubicBezTo>
                          <a:pt x="4656577" y="24612"/>
                          <a:pt x="4715130" y="20404"/>
                          <a:pt x="4865195" y="0"/>
                        </a:cubicBezTo>
                        <a:cubicBezTo>
                          <a:pt x="5010928" y="-20792"/>
                          <a:pt x="5356041" y="-4952"/>
                          <a:pt x="5570561" y="0"/>
                        </a:cubicBezTo>
                        <a:cubicBezTo>
                          <a:pt x="5822144" y="36330"/>
                          <a:pt x="5785283" y="-10376"/>
                          <a:pt x="5979674" y="0"/>
                        </a:cubicBezTo>
                        <a:cubicBezTo>
                          <a:pt x="6202376" y="63345"/>
                          <a:pt x="6698745" y="44150"/>
                          <a:pt x="6882544" y="0"/>
                        </a:cubicBezTo>
                        <a:cubicBezTo>
                          <a:pt x="7132101" y="-35842"/>
                          <a:pt x="7328789" y="-9405"/>
                          <a:pt x="7587911" y="0"/>
                        </a:cubicBezTo>
                        <a:cubicBezTo>
                          <a:pt x="7827045" y="-8356"/>
                          <a:pt x="8015648" y="27606"/>
                          <a:pt x="8490780" y="0"/>
                        </a:cubicBezTo>
                        <a:cubicBezTo>
                          <a:pt x="8907877" y="-58317"/>
                          <a:pt x="8901941" y="-10009"/>
                          <a:pt x="9097395" y="0"/>
                        </a:cubicBezTo>
                        <a:cubicBezTo>
                          <a:pt x="9292384" y="-80718"/>
                          <a:pt x="9581565" y="91844"/>
                          <a:pt x="10000265" y="0"/>
                        </a:cubicBezTo>
                        <a:cubicBezTo>
                          <a:pt x="10060454" y="25820"/>
                          <a:pt x="10138088" y="85353"/>
                          <a:pt x="10125395" y="163704"/>
                        </a:cubicBezTo>
                        <a:cubicBezTo>
                          <a:pt x="10135147" y="349285"/>
                          <a:pt x="10157576" y="682484"/>
                          <a:pt x="10125395" y="848033"/>
                        </a:cubicBezTo>
                        <a:cubicBezTo>
                          <a:pt x="10108795" y="1013084"/>
                          <a:pt x="10119175" y="1369104"/>
                          <a:pt x="10125395" y="1532360"/>
                        </a:cubicBezTo>
                        <a:cubicBezTo>
                          <a:pt x="10138583" y="1653246"/>
                          <a:pt x="10083354" y="1691254"/>
                          <a:pt x="10000265" y="1696065"/>
                        </a:cubicBezTo>
                        <a:cubicBezTo>
                          <a:pt x="9801830" y="1665840"/>
                          <a:pt x="9730190" y="1679288"/>
                          <a:pt x="9591152" y="1696065"/>
                        </a:cubicBezTo>
                        <a:cubicBezTo>
                          <a:pt x="9467902" y="1735033"/>
                          <a:pt x="8996301" y="1755698"/>
                          <a:pt x="8787034" y="1696065"/>
                        </a:cubicBezTo>
                        <a:cubicBezTo>
                          <a:pt x="8556174" y="1689159"/>
                          <a:pt x="8418978" y="1650754"/>
                          <a:pt x="8180419" y="1696065"/>
                        </a:cubicBezTo>
                        <a:cubicBezTo>
                          <a:pt x="7933971" y="1729564"/>
                          <a:pt x="7923981" y="1722694"/>
                          <a:pt x="7672555" y="1696065"/>
                        </a:cubicBezTo>
                        <a:cubicBezTo>
                          <a:pt x="7424241" y="1669736"/>
                          <a:pt x="7427639" y="1685674"/>
                          <a:pt x="7263442" y="1696065"/>
                        </a:cubicBezTo>
                        <a:cubicBezTo>
                          <a:pt x="7092142" y="1724493"/>
                          <a:pt x="6977698" y="1663136"/>
                          <a:pt x="6755577" y="1696065"/>
                        </a:cubicBezTo>
                        <a:cubicBezTo>
                          <a:pt x="6540843" y="1696729"/>
                          <a:pt x="6399311" y="1707899"/>
                          <a:pt x="6247713" y="1696065"/>
                        </a:cubicBezTo>
                        <a:cubicBezTo>
                          <a:pt x="6050651" y="1642324"/>
                          <a:pt x="5806037" y="1691162"/>
                          <a:pt x="5542347" y="1696065"/>
                        </a:cubicBezTo>
                        <a:cubicBezTo>
                          <a:pt x="5271140" y="1699593"/>
                          <a:pt x="5013989" y="1703557"/>
                          <a:pt x="4836980" y="1696065"/>
                        </a:cubicBezTo>
                        <a:cubicBezTo>
                          <a:pt x="4703845" y="1714846"/>
                          <a:pt x="4477236" y="1729124"/>
                          <a:pt x="4230364" y="1696065"/>
                        </a:cubicBezTo>
                        <a:cubicBezTo>
                          <a:pt x="3992635" y="1686700"/>
                          <a:pt x="3543719" y="1706566"/>
                          <a:pt x="3327494" y="1696065"/>
                        </a:cubicBezTo>
                        <a:cubicBezTo>
                          <a:pt x="3109480" y="1640901"/>
                          <a:pt x="2971346" y="1710927"/>
                          <a:pt x="2819630" y="1696065"/>
                        </a:cubicBezTo>
                        <a:cubicBezTo>
                          <a:pt x="2722955" y="1734911"/>
                          <a:pt x="2242754" y="1747937"/>
                          <a:pt x="1916761" y="1696065"/>
                        </a:cubicBezTo>
                        <a:cubicBezTo>
                          <a:pt x="1603489" y="1672324"/>
                          <a:pt x="1532766" y="1682420"/>
                          <a:pt x="1408897" y="1696065"/>
                        </a:cubicBezTo>
                        <a:cubicBezTo>
                          <a:pt x="1219322" y="1771474"/>
                          <a:pt x="590051" y="1774964"/>
                          <a:pt x="125129" y="1696065"/>
                        </a:cubicBezTo>
                        <a:cubicBezTo>
                          <a:pt x="69352" y="1672815"/>
                          <a:pt x="-2087" y="1603415"/>
                          <a:pt x="0" y="1532360"/>
                        </a:cubicBezTo>
                        <a:cubicBezTo>
                          <a:pt x="14823" y="1293134"/>
                          <a:pt x="11103" y="1176331"/>
                          <a:pt x="0" y="875405"/>
                        </a:cubicBezTo>
                        <a:cubicBezTo>
                          <a:pt x="-33898" y="565268"/>
                          <a:pt x="-3168" y="368895"/>
                          <a:pt x="0" y="163704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B236824F-A529-4099-9B32-64C32227E0E8}"/>
              </a:ext>
            </a:extLst>
          </p:cNvPr>
          <p:cNvSpPr txBox="1">
            <a:spLocks/>
          </p:cNvSpPr>
          <p:nvPr/>
        </p:nvSpPr>
        <p:spPr>
          <a:xfrm>
            <a:off x="1025830" y="578374"/>
            <a:ext cx="2800586" cy="477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  <a:defRPr sz="2130">
                <a:solidFill>
                  <a:schemeClr val="bg1"/>
                </a:solidFill>
                <a:effectLst/>
                <a:latin typeface="Fira Sans Condensed Light" panose="020B04030500000200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ru-RU" sz="2400" b="1" dirty="0">
                <a:solidFill>
                  <a:srgbClr val="373435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Диагноз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373435"/>
              </a:solidFill>
              <a:effectLst/>
              <a:uLnTx/>
              <a:uFillTx/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E042BE-F546-4145-8FE7-70A5F35ADC7B}"/>
              </a:ext>
            </a:extLst>
          </p:cNvPr>
          <p:cNvSpPr txBox="1"/>
          <p:nvPr/>
        </p:nvSpPr>
        <p:spPr>
          <a:xfrm>
            <a:off x="1237785" y="2696918"/>
            <a:ext cx="97127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Century Gothic" panose="020B0502020202020204" pitchFamily="34" charset="0"/>
              </a:rPr>
              <a:t>Анамнестические, клинические данные и результаты комплексного инструментально и лабораторного обследования подтверждали предположение о синдроме </a:t>
            </a:r>
            <a:r>
              <a:rPr lang="ru-RU" sz="2000" dirty="0" err="1">
                <a:latin typeface="Century Gothic" panose="020B0502020202020204" pitchFamily="34" charset="0"/>
              </a:rPr>
              <a:t>Гейена</a:t>
            </a:r>
            <a:r>
              <a:rPr lang="ru-RU" sz="2000" dirty="0">
                <a:latin typeface="Century Gothic" panose="020B0502020202020204" pitchFamily="34" charset="0"/>
              </a:rPr>
              <a:t>-Барре, протекающем в форме острой воспалительной </a:t>
            </a:r>
            <a:r>
              <a:rPr lang="ru-RU" sz="2000" dirty="0" err="1">
                <a:latin typeface="Century Gothic" panose="020B0502020202020204" pitchFamily="34" charset="0"/>
              </a:rPr>
              <a:t>демиелинизирующей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 err="1">
                <a:latin typeface="Century Gothic" panose="020B0502020202020204" pitchFamily="34" charset="0"/>
              </a:rPr>
              <a:t>полирадикулонейропатии</a:t>
            </a:r>
            <a:r>
              <a:rPr lang="ru-RU" sz="2000" dirty="0"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A044D-06FA-EDA8-82AD-52B48F700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806300"/>
            <a:ext cx="12192000" cy="5037099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03F6FBD-F73B-855D-10AE-0A0EDE808A6E}"/>
              </a:ext>
            </a:extLst>
          </p:cNvPr>
          <p:cNvGrpSpPr/>
          <p:nvPr/>
        </p:nvGrpSpPr>
        <p:grpSpPr>
          <a:xfrm>
            <a:off x="-6551" y="-3311960"/>
            <a:ext cx="4236469" cy="3240000"/>
            <a:chOff x="-18126" y="3618000"/>
            <a:chExt cx="4236469" cy="3240000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8130D65-709A-1C9C-4B4E-A8950424C516}"/>
                </a:ext>
              </a:extLst>
            </p:cNvPr>
            <p:cNvSpPr/>
            <p:nvPr/>
          </p:nvSpPr>
          <p:spPr>
            <a:xfrm>
              <a:off x="2045414" y="5161935"/>
              <a:ext cx="2172929" cy="1696065"/>
            </a:xfrm>
            <a:prstGeom prst="rect">
              <a:avLst/>
            </a:prstGeom>
            <a:solidFill>
              <a:srgbClr val="80A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95C3960D-44D0-1C8C-DF41-ACBBA0822D8E}"/>
                </a:ext>
              </a:extLst>
            </p:cNvPr>
            <p:cNvSpPr/>
            <p:nvPr/>
          </p:nvSpPr>
          <p:spPr>
            <a:xfrm>
              <a:off x="-18126" y="3618000"/>
              <a:ext cx="4041058" cy="3097432"/>
            </a:xfrm>
            <a:prstGeom prst="rect">
              <a:avLst/>
            </a:prstGeom>
            <a:solidFill>
              <a:srgbClr val="005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5A3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B0110E7-CA77-734B-0D84-150936238145}"/>
              </a:ext>
            </a:extLst>
          </p:cNvPr>
          <p:cNvGrpSpPr/>
          <p:nvPr/>
        </p:nvGrpSpPr>
        <p:grpSpPr>
          <a:xfrm>
            <a:off x="8142850" y="343135"/>
            <a:ext cx="3605445" cy="905071"/>
            <a:chOff x="8110305" y="333156"/>
            <a:chExt cx="3605445" cy="905071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3C25F98A-6C6A-48E6-A685-5F962C61E0F8}"/>
                </a:ext>
              </a:extLst>
            </p:cNvPr>
            <p:cNvGrpSpPr/>
            <p:nvPr/>
          </p:nvGrpSpPr>
          <p:grpSpPr>
            <a:xfrm>
              <a:off x="11090910" y="333156"/>
              <a:ext cx="624840" cy="905071"/>
              <a:chOff x="9048750" y="1882140"/>
              <a:chExt cx="1885950" cy="2731770"/>
            </a:xfrm>
          </p:grpSpPr>
          <p:sp>
            <p:nvSpPr>
              <p:cNvPr id="18" name="Круг: прозрачная заливка 17">
                <a:extLst>
                  <a:ext uri="{FF2B5EF4-FFF2-40B4-BE49-F238E27FC236}">
                    <a16:creationId xmlns:a16="http://schemas.microsoft.com/office/drawing/2014/main" id="{3F3070DD-A904-1321-4CFA-467FB06FD924}"/>
                  </a:ext>
                </a:extLst>
              </p:cNvPr>
              <p:cNvSpPr/>
              <p:nvPr/>
            </p:nvSpPr>
            <p:spPr>
              <a:xfrm>
                <a:off x="9048750" y="2057400"/>
                <a:ext cx="1146810" cy="113157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Круг: прозрачная заливка 18">
                <a:extLst>
                  <a:ext uri="{FF2B5EF4-FFF2-40B4-BE49-F238E27FC236}">
                    <a16:creationId xmlns:a16="http://schemas.microsoft.com/office/drawing/2014/main" id="{30CE72D7-B055-AEB4-31E1-4A716107D4E2}"/>
                  </a:ext>
                </a:extLst>
              </p:cNvPr>
              <p:cNvSpPr/>
              <p:nvPr/>
            </p:nvSpPr>
            <p:spPr>
              <a:xfrm>
                <a:off x="10248900" y="1882140"/>
                <a:ext cx="533400" cy="53721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Круг: прозрачная заливка 19">
                <a:extLst>
                  <a:ext uri="{FF2B5EF4-FFF2-40B4-BE49-F238E27FC236}">
                    <a16:creationId xmlns:a16="http://schemas.microsoft.com/office/drawing/2014/main" id="{82BD39FA-EA9F-D04B-FDBF-9EBA9DBAB489}"/>
                  </a:ext>
                </a:extLst>
              </p:cNvPr>
              <p:cNvSpPr/>
              <p:nvPr/>
            </p:nvSpPr>
            <p:spPr>
              <a:xfrm>
                <a:off x="9132570" y="3832860"/>
                <a:ext cx="769620" cy="781050"/>
              </a:xfrm>
              <a:prstGeom prst="donut">
                <a:avLst>
                  <a:gd name="adj" fmla="val 22307"/>
                </a:avLst>
              </a:prstGeom>
              <a:gradFill>
                <a:gsLst>
                  <a:gs pos="0">
                    <a:srgbClr val="D2D9EC"/>
                  </a:gs>
                  <a:gs pos="100000">
                    <a:srgbClr val="045299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Круг: прозрачная заливка 20">
                <a:extLst>
                  <a:ext uri="{FF2B5EF4-FFF2-40B4-BE49-F238E27FC236}">
                    <a16:creationId xmlns:a16="http://schemas.microsoft.com/office/drawing/2014/main" id="{C138D848-F8DF-B902-FAEB-280D9B2A7D36}"/>
                  </a:ext>
                </a:extLst>
              </p:cNvPr>
              <p:cNvSpPr/>
              <p:nvPr/>
            </p:nvSpPr>
            <p:spPr>
              <a:xfrm>
                <a:off x="9513570" y="2484120"/>
                <a:ext cx="1421130" cy="1421130"/>
              </a:xfrm>
              <a:prstGeom prst="donut">
                <a:avLst>
                  <a:gd name="adj" fmla="val 22307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E264B17A-7CAF-FC6C-2B7C-326E6998D1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38387" b="39562"/>
            <a:stretch/>
          </p:blipFill>
          <p:spPr>
            <a:xfrm>
              <a:off x="8110305" y="511141"/>
              <a:ext cx="2960411" cy="593496"/>
            </a:xfrm>
            <a:prstGeom prst="rect">
              <a:avLst/>
            </a:prstGeom>
          </p:spPr>
        </p:pic>
      </p:grp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026855D6-EC0D-6F08-45CC-18A7F1458FDD}"/>
              </a:ext>
            </a:extLst>
          </p:cNvPr>
          <p:cNvSpPr/>
          <p:nvPr/>
        </p:nvSpPr>
        <p:spPr>
          <a:xfrm>
            <a:off x="349226" y="5372655"/>
            <a:ext cx="1583430" cy="1092726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465B5011-F597-F640-CA07-26908838AFC6}"/>
              </a:ext>
            </a:extLst>
          </p:cNvPr>
          <p:cNvSpPr/>
          <p:nvPr/>
        </p:nvSpPr>
        <p:spPr>
          <a:xfrm>
            <a:off x="825962" y="-2481408"/>
            <a:ext cx="2449404" cy="1690335"/>
          </a:xfrm>
          <a:custGeom>
            <a:avLst/>
            <a:gdLst/>
            <a:ahLst/>
            <a:cxnLst/>
            <a:rect l="l" t="t" r="r" b="b"/>
            <a:pathLst>
              <a:path w="2506228" h="1729550">
                <a:moveTo>
                  <a:pt x="162706" y="1657666"/>
                </a:moveTo>
                <a:lnTo>
                  <a:pt x="162706" y="1700194"/>
                </a:lnTo>
                <a:lnTo>
                  <a:pt x="179489" y="1700194"/>
                </a:lnTo>
                <a:cubicBezTo>
                  <a:pt x="187397" y="1700194"/>
                  <a:pt x="193048" y="1699692"/>
                  <a:pt x="196442" y="1698687"/>
                </a:cubicBezTo>
                <a:cubicBezTo>
                  <a:pt x="199836" y="1697682"/>
                  <a:pt x="202745" y="1695506"/>
                  <a:pt x="205169" y="1692157"/>
                </a:cubicBezTo>
                <a:cubicBezTo>
                  <a:pt x="207593" y="1688809"/>
                  <a:pt x="208806" y="1684567"/>
                  <a:pt x="208806" y="1679432"/>
                </a:cubicBezTo>
                <a:cubicBezTo>
                  <a:pt x="208806" y="1672810"/>
                  <a:pt x="206717" y="1667526"/>
                  <a:pt x="202540" y="1663582"/>
                </a:cubicBezTo>
                <a:cubicBezTo>
                  <a:pt x="198363" y="1659638"/>
                  <a:pt x="192843" y="1657666"/>
                  <a:pt x="185979" y="1657666"/>
                </a:cubicBezTo>
                <a:close/>
                <a:moveTo>
                  <a:pt x="29356" y="1657666"/>
                </a:moveTo>
                <a:lnTo>
                  <a:pt x="29356" y="1700194"/>
                </a:lnTo>
                <a:lnTo>
                  <a:pt x="46139" y="1700194"/>
                </a:lnTo>
                <a:cubicBezTo>
                  <a:pt x="54047" y="1700194"/>
                  <a:pt x="59698" y="1699692"/>
                  <a:pt x="63092" y="1698687"/>
                </a:cubicBezTo>
                <a:cubicBezTo>
                  <a:pt x="66486" y="1697682"/>
                  <a:pt x="69395" y="1695506"/>
                  <a:pt x="71819" y="1692157"/>
                </a:cubicBezTo>
                <a:cubicBezTo>
                  <a:pt x="74243" y="1688809"/>
                  <a:pt x="75456" y="1684567"/>
                  <a:pt x="75456" y="1679432"/>
                </a:cubicBezTo>
                <a:cubicBezTo>
                  <a:pt x="75456" y="1672810"/>
                  <a:pt x="73367" y="1667526"/>
                  <a:pt x="69190" y="1663582"/>
                </a:cubicBezTo>
                <a:cubicBezTo>
                  <a:pt x="65013" y="1659638"/>
                  <a:pt x="59493" y="1657666"/>
                  <a:pt x="52629" y="1657666"/>
                </a:cubicBezTo>
                <a:close/>
                <a:moveTo>
                  <a:pt x="513085" y="1616021"/>
                </a:moveTo>
                <a:lnTo>
                  <a:pt x="477563" y="1700082"/>
                </a:lnTo>
                <a:lnTo>
                  <a:pt x="547155" y="1700082"/>
                </a:lnTo>
                <a:close/>
                <a:moveTo>
                  <a:pt x="1188169" y="1605428"/>
                </a:moveTo>
                <a:cubicBezTo>
                  <a:pt x="1178198" y="1605428"/>
                  <a:pt x="1171500" y="1606060"/>
                  <a:pt x="1168077" y="1607325"/>
                </a:cubicBezTo>
                <a:cubicBezTo>
                  <a:pt x="1164654" y="1608590"/>
                  <a:pt x="1161938" y="1610767"/>
                  <a:pt x="1159929" y="1613855"/>
                </a:cubicBezTo>
                <a:cubicBezTo>
                  <a:pt x="1157920" y="1616943"/>
                  <a:pt x="1156915" y="1621092"/>
                  <a:pt x="1156915" y="1626301"/>
                </a:cubicBezTo>
                <a:cubicBezTo>
                  <a:pt x="1156915" y="1631287"/>
                  <a:pt x="1158217" y="1635398"/>
                  <a:pt x="1160822" y="1638635"/>
                </a:cubicBezTo>
                <a:cubicBezTo>
                  <a:pt x="1163426" y="1641872"/>
                  <a:pt x="1166329" y="1643862"/>
                  <a:pt x="1169528" y="1644607"/>
                </a:cubicBezTo>
                <a:cubicBezTo>
                  <a:pt x="1172728" y="1645351"/>
                  <a:pt x="1178942" y="1645723"/>
                  <a:pt x="1188169" y="1645723"/>
                </a:cubicBezTo>
                <a:lnTo>
                  <a:pt x="1198438" y="1645723"/>
                </a:lnTo>
                <a:lnTo>
                  <a:pt x="1198438" y="1605428"/>
                </a:lnTo>
                <a:close/>
                <a:moveTo>
                  <a:pt x="162706" y="1605428"/>
                </a:moveTo>
                <a:lnTo>
                  <a:pt x="162706" y="1643267"/>
                </a:lnTo>
                <a:lnTo>
                  <a:pt x="172891" y="1643267"/>
                </a:lnTo>
                <a:cubicBezTo>
                  <a:pt x="182144" y="1643267"/>
                  <a:pt x="188189" y="1642896"/>
                  <a:pt x="191025" y="1642154"/>
                </a:cubicBezTo>
                <a:cubicBezTo>
                  <a:pt x="193860" y="1641413"/>
                  <a:pt x="196528" y="1639576"/>
                  <a:pt x="199028" y="1636646"/>
                </a:cubicBezTo>
                <a:cubicBezTo>
                  <a:pt x="201528" y="1633715"/>
                  <a:pt x="202778" y="1629838"/>
                  <a:pt x="202778" y="1625015"/>
                </a:cubicBezTo>
                <a:cubicBezTo>
                  <a:pt x="202778" y="1619970"/>
                  <a:pt x="201472" y="1615741"/>
                  <a:pt x="198860" y="1612328"/>
                </a:cubicBezTo>
                <a:cubicBezTo>
                  <a:pt x="196248" y="1608915"/>
                  <a:pt x="193506" y="1606912"/>
                  <a:pt x="190633" y="1606318"/>
                </a:cubicBezTo>
                <a:cubicBezTo>
                  <a:pt x="187761" y="1605724"/>
                  <a:pt x="181847" y="1605428"/>
                  <a:pt x="172891" y="1605428"/>
                </a:cubicBezTo>
                <a:close/>
                <a:moveTo>
                  <a:pt x="29356" y="1605428"/>
                </a:moveTo>
                <a:lnTo>
                  <a:pt x="29356" y="1643267"/>
                </a:lnTo>
                <a:lnTo>
                  <a:pt x="39541" y="1643267"/>
                </a:lnTo>
                <a:cubicBezTo>
                  <a:pt x="48794" y="1643267"/>
                  <a:pt x="54839" y="1642896"/>
                  <a:pt x="57675" y="1642154"/>
                </a:cubicBezTo>
                <a:cubicBezTo>
                  <a:pt x="60510" y="1641413"/>
                  <a:pt x="63178" y="1639576"/>
                  <a:pt x="65678" y="1636646"/>
                </a:cubicBezTo>
                <a:cubicBezTo>
                  <a:pt x="68178" y="1633715"/>
                  <a:pt x="69428" y="1629838"/>
                  <a:pt x="69428" y="1625015"/>
                </a:cubicBezTo>
                <a:cubicBezTo>
                  <a:pt x="69428" y="1619970"/>
                  <a:pt x="68122" y="1615741"/>
                  <a:pt x="65510" y="1612328"/>
                </a:cubicBezTo>
                <a:cubicBezTo>
                  <a:pt x="62898" y="1608915"/>
                  <a:pt x="60156" y="1606912"/>
                  <a:pt x="57283" y="1606318"/>
                </a:cubicBezTo>
                <a:cubicBezTo>
                  <a:pt x="54411" y="1605724"/>
                  <a:pt x="48497" y="1605428"/>
                  <a:pt x="39541" y="1605428"/>
                </a:cubicBezTo>
                <a:close/>
                <a:moveTo>
                  <a:pt x="689502" y="1603753"/>
                </a:moveTo>
                <a:cubicBezTo>
                  <a:pt x="677580" y="1603753"/>
                  <a:pt x="667336" y="1607586"/>
                  <a:pt x="658768" y="1615250"/>
                </a:cubicBezTo>
                <a:cubicBezTo>
                  <a:pt x="652509" y="1620831"/>
                  <a:pt x="647778" y="1629203"/>
                  <a:pt x="644574" y="1640365"/>
                </a:cubicBezTo>
                <a:lnTo>
                  <a:pt x="735099" y="1640365"/>
                </a:lnTo>
                <a:cubicBezTo>
                  <a:pt x="733013" y="1632031"/>
                  <a:pt x="729977" y="1625371"/>
                  <a:pt x="725990" y="1620385"/>
                </a:cubicBezTo>
                <a:cubicBezTo>
                  <a:pt x="722004" y="1615399"/>
                  <a:pt x="716733" y="1611381"/>
                  <a:pt x="710176" y="1608330"/>
                </a:cubicBezTo>
                <a:cubicBezTo>
                  <a:pt x="703619" y="1605279"/>
                  <a:pt x="696728" y="1603753"/>
                  <a:pt x="689502" y="1603753"/>
                </a:cubicBezTo>
                <a:close/>
                <a:moveTo>
                  <a:pt x="337077" y="1603753"/>
                </a:moveTo>
                <a:cubicBezTo>
                  <a:pt x="325155" y="1603753"/>
                  <a:pt x="314911" y="1607586"/>
                  <a:pt x="306343" y="1615250"/>
                </a:cubicBezTo>
                <a:cubicBezTo>
                  <a:pt x="300084" y="1620831"/>
                  <a:pt x="295353" y="1629203"/>
                  <a:pt x="292149" y="1640365"/>
                </a:cubicBezTo>
                <a:lnTo>
                  <a:pt x="382674" y="1640365"/>
                </a:lnTo>
                <a:cubicBezTo>
                  <a:pt x="380588" y="1632031"/>
                  <a:pt x="377552" y="1625371"/>
                  <a:pt x="373566" y="1620385"/>
                </a:cubicBezTo>
                <a:cubicBezTo>
                  <a:pt x="369579" y="1615399"/>
                  <a:pt x="364308" y="1611381"/>
                  <a:pt x="357751" y="1608330"/>
                </a:cubicBezTo>
                <a:cubicBezTo>
                  <a:pt x="351194" y="1605279"/>
                  <a:pt x="344303" y="1603753"/>
                  <a:pt x="337077" y="1603753"/>
                </a:cubicBezTo>
                <a:close/>
                <a:moveTo>
                  <a:pt x="1177119" y="1591921"/>
                </a:moveTo>
                <a:lnTo>
                  <a:pt x="1214065" y="1591921"/>
                </a:lnTo>
                <a:lnTo>
                  <a:pt x="1214065" y="1713365"/>
                </a:lnTo>
                <a:lnTo>
                  <a:pt x="1198438" y="1713365"/>
                </a:lnTo>
                <a:lnTo>
                  <a:pt x="1198438" y="1659006"/>
                </a:lnTo>
                <a:lnTo>
                  <a:pt x="1187304" y="1659006"/>
                </a:lnTo>
                <a:lnTo>
                  <a:pt x="1152654" y="1713365"/>
                </a:lnTo>
                <a:lnTo>
                  <a:pt x="1135791" y="1713365"/>
                </a:lnTo>
                <a:lnTo>
                  <a:pt x="1172366" y="1657443"/>
                </a:lnTo>
                <a:cubicBezTo>
                  <a:pt x="1163274" y="1656327"/>
                  <a:pt x="1155895" y="1652885"/>
                  <a:pt x="1150231" y="1647118"/>
                </a:cubicBezTo>
                <a:cubicBezTo>
                  <a:pt x="1144567" y="1641351"/>
                  <a:pt x="1141735" y="1634189"/>
                  <a:pt x="1141735" y="1625631"/>
                </a:cubicBezTo>
                <a:cubicBezTo>
                  <a:pt x="1141735" y="1614915"/>
                  <a:pt x="1144990" y="1606618"/>
                  <a:pt x="1151502" y="1600740"/>
                </a:cubicBezTo>
                <a:cubicBezTo>
                  <a:pt x="1158013" y="1594861"/>
                  <a:pt x="1166552" y="1591921"/>
                  <a:pt x="1177119" y="1591921"/>
                </a:cubicBezTo>
                <a:close/>
                <a:moveTo>
                  <a:pt x="975754" y="1591921"/>
                </a:moveTo>
                <a:lnTo>
                  <a:pt x="991381" y="1591921"/>
                </a:lnTo>
                <a:lnTo>
                  <a:pt x="991381" y="1681776"/>
                </a:lnTo>
                <a:lnTo>
                  <a:pt x="1080566" y="1591921"/>
                </a:lnTo>
                <a:lnTo>
                  <a:pt x="1081794" y="1591921"/>
                </a:lnTo>
                <a:lnTo>
                  <a:pt x="1081794" y="1713365"/>
                </a:lnTo>
                <a:lnTo>
                  <a:pt x="1066167" y="1713365"/>
                </a:lnTo>
                <a:lnTo>
                  <a:pt x="1066167" y="1624349"/>
                </a:lnTo>
                <a:lnTo>
                  <a:pt x="977652" y="1713365"/>
                </a:lnTo>
                <a:lnTo>
                  <a:pt x="975754" y="1713365"/>
                </a:lnTo>
                <a:close/>
                <a:moveTo>
                  <a:pt x="813829" y="1591921"/>
                </a:moveTo>
                <a:lnTo>
                  <a:pt x="829456" y="1591921"/>
                </a:lnTo>
                <a:lnTo>
                  <a:pt x="829456" y="1640142"/>
                </a:lnTo>
                <a:lnTo>
                  <a:pt x="900112" y="1640142"/>
                </a:lnTo>
                <a:lnTo>
                  <a:pt x="900112" y="1591921"/>
                </a:lnTo>
                <a:lnTo>
                  <a:pt x="915739" y="1591921"/>
                </a:lnTo>
                <a:lnTo>
                  <a:pt x="915739" y="1713365"/>
                </a:lnTo>
                <a:lnTo>
                  <a:pt x="900112" y="1713365"/>
                </a:lnTo>
                <a:lnTo>
                  <a:pt x="900112" y="1654876"/>
                </a:lnTo>
                <a:lnTo>
                  <a:pt x="829456" y="1654876"/>
                </a:lnTo>
                <a:lnTo>
                  <a:pt x="829456" y="1713365"/>
                </a:lnTo>
                <a:lnTo>
                  <a:pt x="813829" y="1713365"/>
                </a:lnTo>
                <a:close/>
                <a:moveTo>
                  <a:pt x="509218" y="1591921"/>
                </a:moveTo>
                <a:lnTo>
                  <a:pt x="517366" y="1591921"/>
                </a:lnTo>
                <a:lnTo>
                  <a:pt x="564012" y="1700082"/>
                </a:lnTo>
                <a:lnTo>
                  <a:pt x="578606" y="1700082"/>
                </a:lnTo>
                <a:lnTo>
                  <a:pt x="578606" y="1728881"/>
                </a:lnTo>
                <a:lnTo>
                  <a:pt x="563537" y="1728881"/>
                </a:lnTo>
                <a:lnTo>
                  <a:pt x="563537" y="1713365"/>
                </a:lnTo>
                <a:lnTo>
                  <a:pt x="463078" y="1713365"/>
                </a:lnTo>
                <a:lnTo>
                  <a:pt x="463078" y="1729550"/>
                </a:lnTo>
                <a:lnTo>
                  <a:pt x="447675" y="1729550"/>
                </a:lnTo>
                <a:lnTo>
                  <a:pt x="447675" y="1700082"/>
                </a:lnTo>
                <a:lnTo>
                  <a:pt x="462381" y="1700082"/>
                </a:lnTo>
                <a:close/>
                <a:moveTo>
                  <a:pt x="147079" y="1591921"/>
                </a:moveTo>
                <a:lnTo>
                  <a:pt x="181793" y="1591921"/>
                </a:lnTo>
                <a:cubicBezTo>
                  <a:pt x="195039" y="1591921"/>
                  <a:pt x="204583" y="1594968"/>
                  <a:pt x="210424" y="1601061"/>
                </a:cubicBezTo>
                <a:cubicBezTo>
                  <a:pt x="216266" y="1607155"/>
                  <a:pt x="219186" y="1614288"/>
                  <a:pt x="219186" y="1622462"/>
                </a:cubicBezTo>
                <a:cubicBezTo>
                  <a:pt x="219186" y="1634797"/>
                  <a:pt x="213754" y="1643157"/>
                  <a:pt x="202890" y="1647542"/>
                </a:cubicBezTo>
                <a:cubicBezTo>
                  <a:pt x="218665" y="1653130"/>
                  <a:pt x="226553" y="1663896"/>
                  <a:pt x="226553" y="1679839"/>
                </a:cubicBezTo>
                <a:cubicBezTo>
                  <a:pt x="226553" y="1702190"/>
                  <a:pt x="211819" y="1713365"/>
                  <a:pt x="182351" y="1713365"/>
                </a:cubicBezTo>
                <a:lnTo>
                  <a:pt x="147079" y="1713365"/>
                </a:lnTo>
                <a:close/>
                <a:moveTo>
                  <a:pt x="13729" y="1591921"/>
                </a:moveTo>
                <a:lnTo>
                  <a:pt x="48443" y="1591921"/>
                </a:lnTo>
                <a:cubicBezTo>
                  <a:pt x="61689" y="1591921"/>
                  <a:pt x="71232" y="1594968"/>
                  <a:pt x="77074" y="1601061"/>
                </a:cubicBezTo>
                <a:cubicBezTo>
                  <a:pt x="82916" y="1607155"/>
                  <a:pt x="85836" y="1614288"/>
                  <a:pt x="85836" y="1622462"/>
                </a:cubicBezTo>
                <a:cubicBezTo>
                  <a:pt x="85836" y="1634797"/>
                  <a:pt x="80404" y="1643157"/>
                  <a:pt x="69540" y="1647542"/>
                </a:cubicBezTo>
                <a:cubicBezTo>
                  <a:pt x="85315" y="1653130"/>
                  <a:pt x="93203" y="1663896"/>
                  <a:pt x="93203" y="1679839"/>
                </a:cubicBezTo>
                <a:cubicBezTo>
                  <a:pt x="93203" y="1702190"/>
                  <a:pt x="78469" y="1713365"/>
                  <a:pt x="49001" y="1713365"/>
                </a:cubicBezTo>
                <a:lnTo>
                  <a:pt x="13729" y="1713365"/>
                </a:lnTo>
                <a:close/>
                <a:moveTo>
                  <a:pt x="689278" y="1588796"/>
                </a:moveTo>
                <a:cubicBezTo>
                  <a:pt x="709984" y="1588796"/>
                  <a:pt x="726519" y="1596647"/>
                  <a:pt x="738882" y="1612348"/>
                </a:cubicBezTo>
                <a:cubicBezTo>
                  <a:pt x="747671" y="1623436"/>
                  <a:pt x="752140" y="1637277"/>
                  <a:pt x="752289" y="1653871"/>
                </a:cubicBezTo>
                <a:lnTo>
                  <a:pt x="643012" y="1653871"/>
                </a:lnTo>
                <a:cubicBezTo>
                  <a:pt x="643309" y="1667977"/>
                  <a:pt x="647816" y="1679541"/>
                  <a:pt x="656533" y="1688561"/>
                </a:cubicBezTo>
                <a:cubicBezTo>
                  <a:pt x="665250" y="1697581"/>
                  <a:pt x="676017" y="1702091"/>
                  <a:pt x="688832" y="1702091"/>
                </a:cubicBezTo>
                <a:cubicBezTo>
                  <a:pt x="695015" y="1702091"/>
                  <a:pt x="701031" y="1701017"/>
                  <a:pt x="706880" y="1698867"/>
                </a:cubicBezTo>
                <a:cubicBezTo>
                  <a:pt x="712728" y="1696717"/>
                  <a:pt x="717701" y="1693863"/>
                  <a:pt x="721799" y="1690305"/>
                </a:cubicBezTo>
                <a:cubicBezTo>
                  <a:pt x="725897" y="1686747"/>
                  <a:pt x="730331" y="1681002"/>
                  <a:pt x="735099" y="1673070"/>
                </a:cubicBezTo>
                <a:lnTo>
                  <a:pt x="748270" y="1679991"/>
                </a:lnTo>
                <a:cubicBezTo>
                  <a:pt x="743951" y="1688474"/>
                  <a:pt x="738961" y="1695320"/>
                  <a:pt x="733300" y="1700529"/>
                </a:cubicBezTo>
                <a:cubicBezTo>
                  <a:pt x="727639" y="1705738"/>
                  <a:pt x="721271" y="1709700"/>
                  <a:pt x="714194" y="1712416"/>
                </a:cubicBezTo>
                <a:cubicBezTo>
                  <a:pt x="707118" y="1715133"/>
                  <a:pt x="699111" y="1716491"/>
                  <a:pt x="690173" y="1716491"/>
                </a:cubicBezTo>
                <a:cubicBezTo>
                  <a:pt x="670362" y="1716491"/>
                  <a:pt x="654870" y="1709998"/>
                  <a:pt x="643697" y="1697013"/>
                </a:cubicBezTo>
                <a:cubicBezTo>
                  <a:pt x="632524" y="1684027"/>
                  <a:pt x="626938" y="1669349"/>
                  <a:pt x="626938" y="1652978"/>
                </a:cubicBezTo>
                <a:cubicBezTo>
                  <a:pt x="626938" y="1637574"/>
                  <a:pt x="631667" y="1623845"/>
                  <a:pt x="641126" y="1611790"/>
                </a:cubicBezTo>
                <a:cubicBezTo>
                  <a:pt x="653117" y="1596461"/>
                  <a:pt x="669168" y="1588796"/>
                  <a:pt x="689278" y="1588796"/>
                </a:cubicBezTo>
                <a:close/>
                <a:moveTo>
                  <a:pt x="336854" y="1588796"/>
                </a:moveTo>
                <a:cubicBezTo>
                  <a:pt x="357559" y="1588796"/>
                  <a:pt x="374094" y="1596647"/>
                  <a:pt x="386457" y="1612348"/>
                </a:cubicBezTo>
                <a:cubicBezTo>
                  <a:pt x="395246" y="1623436"/>
                  <a:pt x="399715" y="1637277"/>
                  <a:pt x="399864" y="1653871"/>
                </a:cubicBezTo>
                <a:lnTo>
                  <a:pt x="290587" y="1653871"/>
                </a:lnTo>
                <a:cubicBezTo>
                  <a:pt x="290884" y="1667977"/>
                  <a:pt x="295392" y="1679541"/>
                  <a:pt x="304108" y="1688561"/>
                </a:cubicBezTo>
                <a:cubicBezTo>
                  <a:pt x="312825" y="1697581"/>
                  <a:pt x="323592" y="1702091"/>
                  <a:pt x="336407" y="1702091"/>
                </a:cubicBezTo>
                <a:cubicBezTo>
                  <a:pt x="342590" y="1702091"/>
                  <a:pt x="348606" y="1701017"/>
                  <a:pt x="354455" y="1698867"/>
                </a:cubicBezTo>
                <a:cubicBezTo>
                  <a:pt x="360303" y="1696717"/>
                  <a:pt x="365276" y="1693863"/>
                  <a:pt x="369374" y="1690305"/>
                </a:cubicBezTo>
                <a:cubicBezTo>
                  <a:pt x="373472" y="1686747"/>
                  <a:pt x="377906" y="1681002"/>
                  <a:pt x="382674" y="1673070"/>
                </a:cubicBezTo>
                <a:lnTo>
                  <a:pt x="395845" y="1679991"/>
                </a:lnTo>
                <a:cubicBezTo>
                  <a:pt x="391526" y="1688474"/>
                  <a:pt x="386536" y="1695320"/>
                  <a:pt x="380875" y="1700529"/>
                </a:cubicBezTo>
                <a:cubicBezTo>
                  <a:pt x="375214" y="1705738"/>
                  <a:pt x="368846" y="1709700"/>
                  <a:pt x="361769" y="1712416"/>
                </a:cubicBezTo>
                <a:cubicBezTo>
                  <a:pt x="354693" y="1715133"/>
                  <a:pt x="346686" y="1716491"/>
                  <a:pt x="337748" y="1716491"/>
                </a:cubicBezTo>
                <a:cubicBezTo>
                  <a:pt x="317937" y="1716491"/>
                  <a:pt x="302445" y="1709998"/>
                  <a:pt x="291272" y="1697013"/>
                </a:cubicBezTo>
                <a:cubicBezTo>
                  <a:pt x="280099" y="1684027"/>
                  <a:pt x="274513" y="1669349"/>
                  <a:pt x="274513" y="1652978"/>
                </a:cubicBezTo>
                <a:cubicBezTo>
                  <a:pt x="274513" y="1637574"/>
                  <a:pt x="279242" y="1623845"/>
                  <a:pt x="288701" y="1611790"/>
                </a:cubicBezTo>
                <a:cubicBezTo>
                  <a:pt x="300692" y="1596461"/>
                  <a:pt x="316743" y="1588796"/>
                  <a:pt x="336854" y="1588796"/>
                </a:cubicBezTo>
                <a:close/>
                <a:moveTo>
                  <a:pt x="1477156" y="1381441"/>
                </a:moveTo>
                <a:lnTo>
                  <a:pt x="1477156" y="1423969"/>
                </a:lnTo>
                <a:lnTo>
                  <a:pt x="1493939" y="1423969"/>
                </a:lnTo>
                <a:cubicBezTo>
                  <a:pt x="1501847" y="1423969"/>
                  <a:pt x="1507498" y="1423467"/>
                  <a:pt x="1510892" y="1422462"/>
                </a:cubicBezTo>
                <a:cubicBezTo>
                  <a:pt x="1514286" y="1421457"/>
                  <a:pt x="1517195" y="1419281"/>
                  <a:pt x="1519619" y="1415932"/>
                </a:cubicBezTo>
                <a:cubicBezTo>
                  <a:pt x="1522043" y="1412584"/>
                  <a:pt x="1523256" y="1408342"/>
                  <a:pt x="1523256" y="1403207"/>
                </a:cubicBezTo>
                <a:cubicBezTo>
                  <a:pt x="1523256" y="1396585"/>
                  <a:pt x="1521167" y="1391301"/>
                  <a:pt x="1516990" y="1387357"/>
                </a:cubicBezTo>
                <a:cubicBezTo>
                  <a:pt x="1512813" y="1383413"/>
                  <a:pt x="1507293" y="1381441"/>
                  <a:pt x="1500429" y="1381441"/>
                </a:cubicBezTo>
                <a:close/>
                <a:moveTo>
                  <a:pt x="562756" y="1381441"/>
                </a:moveTo>
                <a:lnTo>
                  <a:pt x="562756" y="1423969"/>
                </a:lnTo>
                <a:lnTo>
                  <a:pt x="579539" y="1423969"/>
                </a:lnTo>
                <a:cubicBezTo>
                  <a:pt x="587447" y="1423969"/>
                  <a:pt x="593098" y="1423467"/>
                  <a:pt x="596492" y="1422462"/>
                </a:cubicBezTo>
                <a:cubicBezTo>
                  <a:pt x="599886" y="1421457"/>
                  <a:pt x="602795" y="1419281"/>
                  <a:pt x="605219" y="1415932"/>
                </a:cubicBezTo>
                <a:cubicBezTo>
                  <a:pt x="607643" y="1412584"/>
                  <a:pt x="608855" y="1408342"/>
                  <a:pt x="608855" y="1403207"/>
                </a:cubicBezTo>
                <a:cubicBezTo>
                  <a:pt x="608855" y="1396585"/>
                  <a:pt x="606767" y="1391301"/>
                  <a:pt x="602590" y="1387357"/>
                </a:cubicBezTo>
                <a:cubicBezTo>
                  <a:pt x="598413" y="1383413"/>
                  <a:pt x="592893" y="1381441"/>
                  <a:pt x="586029" y="1381441"/>
                </a:cubicBezTo>
                <a:close/>
                <a:moveTo>
                  <a:pt x="65410" y="1339796"/>
                </a:moveTo>
                <a:lnTo>
                  <a:pt x="29888" y="1423857"/>
                </a:lnTo>
                <a:lnTo>
                  <a:pt x="99480" y="1423857"/>
                </a:lnTo>
                <a:close/>
                <a:moveTo>
                  <a:pt x="1477156" y="1329203"/>
                </a:moveTo>
                <a:lnTo>
                  <a:pt x="1477156" y="1367042"/>
                </a:lnTo>
                <a:lnTo>
                  <a:pt x="1487342" y="1367042"/>
                </a:lnTo>
                <a:cubicBezTo>
                  <a:pt x="1496594" y="1367042"/>
                  <a:pt x="1502639" y="1366671"/>
                  <a:pt x="1505475" y="1365929"/>
                </a:cubicBezTo>
                <a:cubicBezTo>
                  <a:pt x="1508311" y="1365188"/>
                  <a:pt x="1510978" y="1363351"/>
                  <a:pt x="1513478" y="1360421"/>
                </a:cubicBezTo>
                <a:cubicBezTo>
                  <a:pt x="1515978" y="1357490"/>
                  <a:pt x="1517228" y="1353613"/>
                  <a:pt x="1517228" y="1348790"/>
                </a:cubicBezTo>
                <a:cubicBezTo>
                  <a:pt x="1517228" y="1343745"/>
                  <a:pt x="1515922" y="1339516"/>
                  <a:pt x="1513310" y="1336103"/>
                </a:cubicBezTo>
                <a:cubicBezTo>
                  <a:pt x="1510698" y="1332690"/>
                  <a:pt x="1507956" y="1330687"/>
                  <a:pt x="1505083" y="1330093"/>
                </a:cubicBezTo>
                <a:cubicBezTo>
                  <a:pt x="1502211" y="1329499"/>
                  <a:pt x="1496297" y="1329203"/>
                  <a:pt x="1487342" y="1329203"/>
                </a:cubicBezTo>
                <a:close/>
                <a:moveTo>
                  <a:pt x="562756" y="1329203"/>
                </a:moveTo>
                <a:lnTo>
                  <a:pt x="562756" y="1367042"/>
                </a:lnTo>
                <a:lnTo>
                  <a:pt x="572941" y="1367042"/>
                </a:lnTo>
                <a:cubicBezTo>
                  <a:pt x="582194" y="1367042"/>
                  <a:pt x="588239" y="1366671"/>
                  <a:pt x="591075" y="1365929"/>
                </a:cubicBezTo>
                <a:cubicBezTo>
                  <a:pt x="593911" y="1365188"/>
                  <a:pt x="596578" y="1363351"/>
                  <a:pt x="599078" y="1360421"/>
                </a:cubicBezTo>
                <a:cubicBezTo>
                  <a:pt x="601578" y="1357490"/>
                  <a:pt x="602828" y="1353613"/>
                  <a:pt x="602828" y="1348790"/>
                </a:cubicBezTo>
                <a:cubicBezTo>
                  <a:pt x="602828" y="1343745"/>
                  <a:pt x="601522" y="1339516"/>
                  <a:pt x="598910" y="1336103"/>
                </a:cubicBezTo>
                <a:cubicBezTo>
                  <a:pt x="596298" y="1332690"/>
                  <a:pt x="593556" y="1330687"/>
                  <a:pt x="590683" y="1330093"/>
                </a:cubicBezTo>
                <a:cubicBezTo>
                  <a:pt x="587811" y="1329499"/>
                  <a:pt x="581897" y="1329203"/>
                  <a:pt x="572941" y="1329203"/>
                </a:cubicBezTo>
                <a:close/>
                <a:moveTo>
                  <a:pt x="378544" y="1329203"/>
                </a:moveTo>
                <a:cubicBezTo>
                  <a:pt x="368573" y="1329203"/>
                  <a:pt x="361875" y="1329835"/>
                  <a:pt x="358452" y="1331100"/>
                </a:cubicBezTo>
                <a:cubicBezTo>
                  <a:pt x="355029" y="1332365"/>
                  <a:pt x="352313" y="1334542"/>
                  <a:pt x="350304" y="1337630"/>
                </a:cubicBezTo>
                <a:cubicBezTo>
                  <a:pt x="348295" y="1340718"/>
                  <a:pt x="347290" y="1344867"/>
                  <a:pt x="347290" y="1350076"/>
                </a:cubicBezTo>
                <a:cubicBezTo>
                  <a:pt x="347290" y="1355062"/>
                  <a:pt x="348592" y="1359173"/>
                  <a:pt x="351197" y="1362410"/>
                </a:cubicBezTo>
                <a:cubicBezTo>
                  <a:pt x="353801" y="1365647"/>
                  <a:pt x="356703" y="1367637"/>
                  <a:pt x="359903" y="1368382"/>
                </a:cubicBezTo>
                <a:cubicBezTo>
                  <a:pt x="363103" y="1369126"/>
                  <a:pt x="369317" y="1369498"/>
                  <a:pt x="378544" y="1369498"/>
                </a:cubicBezTo>
                <a:lnTo>
                  <a:pt x="388813" y="1369498"/>
                </a:lnTo>
                <a:lnTo>
                  <a:pt x="388813" y="1329203"/>
                </a:lnTo>
                <a:close/>
                <a:moveTo>
                  <a:pt x="2442883" y="1327863"/>
                </a:moveTo>
                <a:cubicBezTo>
                  <a:pt x="2429890" y="1327863"/>
                  <a:pt x="2418726" y="1332663"/>
                  <a:pt x="2409391" y="1342262"/>
                </a:cubicBezTo>
                <a:cubicBezTo>
                  <a:pt x="2400056" y="1351862"/>
                  <a:pt x="2395388" y="1363470"/>
                  <a:pt x="2395388" y="1377088"/>
                </a:cubicBezTo>
                <a:cubicBezTo>
                  <a:pt x="2395388" y="1385869"/>
                  <a:pt x="2397517" y="1394054"/>
                  <a:pt x="2401773" y="1401645"/>
                </a:cubicBezTo>
                <a:cubicBezTo>
                  <a:pt x="2406030" y="1409235"/>
                  <a:pt x="2411780" y="1415095"/>
                  <a:pt x="2419024" y="1419225"/>
                </a:cubicBezTo>
                <a:cubicBezTo>
                  <a:pt x="2426268" y="1423355"/>
                  <a:pt x="2434221" y="1425420"/>
                  <a:pt x="2442883" y="1425420"/>
                </a:cubicBezTo>
                <a:cubicBezTo>
                  <a:pt x="2451545" y="1425420"/>
                  <a:pt x="2459498" y="1423355"/>
                  <a:pt x="2466742" y="1419225"/>
                </a:cubicBezTo>
                <a:cubicBezTo>
                  <a:pt x="2473986" y="1415095"/>
                  <a:pt x="2479736" y="1409235"/>
                  <a:pt x="2483993" y="1401645"/>
                </a:cubicBezTo>
                <a:cubicBezTo>
                  <a:pt x="2488250" y="1394054"/>
                  <a:pt x="2490378" y="1385869"/>
                  <a:pt x="2490378" y="1377088"/>
                </a:cubicBezTo>
                <a:cubicBezTo>
                  <a:pt x="2490378" y="1363470"/>
                  <a:pt x="2485692" y="1351862"/>
                  <a:pt x="2476320" y="1342262"/>
                </a:cubicBezTo>
                <a:cubicBezTo>
                  <a:pt x="2466948" y="1332663"/>
                  <a:pt x="2455802" y="1327863"/>
                  <a:pt x="2442883" y="1327863"/>
                </a:cubicBezTo>
                <a:close/>
                <a:moveTo>
                  <a:pt x="2157133" y="1327863"/>
                </a:moveTo>
                <a:cubicBezTo>
                  <a:pt x="2144140" y="1327863"/>
                  <a:pt x="2132976" y="1332663"/>
                  <a:pt x="2123641" y="1342262"/>
                </a:cubicBezTo>
                <a:cubicBezTo>
                  <a:pt x="2114306" y="1351862"/>
                  <a:pt x="2109638" y="1363470"/>
                  <a:pt x="2109638" y="1377088"/>
                </a:cubicBezTo>
                <a:cubicBezTo>
                  <a:pt x="2109638" y="1385869"/>
                  <a:pt x="2111767" y="1394054"/>
                  <a:pt x="2116023" y="1401645"/>
                </a:cubicBezTo>
                <a:cubicBezTo>
                  <a:pt x="2120280" y="1409235"/>
                  <a:pt x="2126030" y="1415095"/>
                  <a:pt x="2133274" y="1419225"/>
                </a:cubicBezTo>
                <a:cubicBezTo>
                  <a:pt x="2140518" y="1423355"/>
                  <a:pt x="2148471" y="1425420"/>
                  <a:pt x="2157133" y="1425420"/>
                </a:cubicBezTo>
                <a:cubicBezTo>
                  <a:pt x="2165795" y="1425420"/>
                  <a:pt x="2173748" y="1423355"/>
                  <a:pt x="2180992" y="1419225"/>
                </a:cubicBezTo>
                <a:cubicBezTo>
                  <a:pt x="2188236" y="1415095"/>
                  <a:pt x="2193986" y="1409235"/>
                  <a:pt x="2198243" y="1401645"/>
                </a:cubicBezTo>
                <a:cubicBezTo>
                  <a:pt x="2202500" y="1394054"/>
                  <a:pt x="2204628" y="1385869"/>
                  <a:pt x="2204628" y="1377088"/>
                </a:cubicBezTo>
                <a:cubicBezTo>
                  <a:pt x="2204628" y="1363470"/>
                  <a:pt x="2199942" y="1351862"/>
                  <a:pt x="2190570" y="1342262"/>
                </a:cubicBezTo>
                <a:cubicBezTo>
                  <a:pt x="2181198" y="1332663"/>
                  <a:pt x="2170052" y="1327863"/>
                  <a:pt x="2157133" y="1327863"/>
                </a:cubicBezTo>
                <a:close/>
                <a:moveTo>
                  <a:pt x="1171835" y="1327640"/>
                </a:moveTo>
                <a:cubicBezTo>
                  <a:pt x="1158323" y="1327640"/>
                  <a:pt x="1146946" y="1332360"/>
                  <a:pt x="1137703" y="1341800"/>
                </a:cubicBezTo>
                <a:cubicBezTo>
                  <a:pt x="1128460" y="1351240"/>
                  <a:pt x="1123838" y="1362984"/>
                  <a:pt x="1123838" y="1377032"/>
                </a:cubicBezTo>
                <a:cubicBezTo>
                  <a:pt x="1123838" y="1386249"/>
                  <a:pt x="1125898" y="1394537"/>
                  <a:pt x="1130019" y="1401895"/>
                </a:cubicBezTo>
                <a:cubicBezTo>
                  <a:pt x="1134140" y="1409253"/>
                  <a:pt x="1140042" y="1415088"/>
                  <a:pt x="1147726" y="1419399"/>
                </a:cubicBezTo>
                <a:cubicBezTo>
                  <a:pt x="1155410" y="1423711"/>
                  <a:pt x="1163521" y="1425866"/>
                  <a:pt x="1172058" y="1425866"/>
                </a:cubicBezTo>
                <a:cubicBezTo>
                  <a:pt x="1180447" y="1425866"/>
                  <a:pt x="1188336" y="1423692"/>
                  <a:pt x="1195723" y="1419344"/>
                </a:cubicBezTo>
                <a:cubicBezTo>
                  <a:pt x="1203110" y="1414995"/>
                  <a:pt x="1208994" y="1408919"/>
                  <a:pt x="1213374" y="1401115"/>
                </a:cubicBezTo>
                <a:cubicBezTo>
                  <a:pt x="1217754" y="1393310"/>
                  <a:pt x="1219944" y="1385134"/>
                  <a:pt x="1219944" y="1376586"/>
                </a:cubicBezTo>
                <a:cubicBezTo>
                  <a:pt x="1219944" y="1367964"/>
                  <a:pt x="1217772" y="1359788"/>
                  <a:pt x="1213429" y="1352058"/>
                </a:cubicBezTo>
                <a:cubicBezTo>
                  <a:pt x="1209086" y="1344328"/>
                  <a:pt x="1203239" y="1338325"/>
                  <a:pt x="1195890" y="1334051"/>
                </a:cubicBezTo>
                <a:cubicBezTo>
                  <a:pt x="1188540" y="1329777"/>
                  <a:pt x="1180522" y="1327640"/>
                  <a:pt x="1171835" y="1327640"/>
                </a:cubicBezTo>
                <a:close/>
                <a:moveTo>
                  <a:pt x="1651527" y="1327528"/>
                </a:moveTo>
                <a:cubicBezTo>
                  <a:pt x="1639605" y="1327528"/>
                  <a:pt x="1629361" y="1331361"/>
                  <a:pt x="1620793" y="1339025"/>
                </a:cubicBezTo>
                <a:cubicBezTo>
                  <a:pt x="1614534" y="1344606"/>
                  <a:pt x="1609803" y="1352978"/>
                  <a:pt x="1606599" y="1364140"/>
                </a:cubicBezTo>
                <a:lnTo>
                  <a:pt x="1697124" y="1364140"/>
                </a:lnTo>
                <a:cubicBezTo>
                  <a:pt x="1695038" y="1355806"/>
                  <a:pt x="1692002" y="1349146"/>
                  <a:pt x="1688016" y="1344160"/>
                </a:cubicBezTo>
                <a:cubicBezTo>
                  <a:pt x="1684029" y="1339174"/>
                  <a:pt x="1678758" y="1335156"/>
                  <a:pt x="1672201" y="1332105"/>
                </a:cubicBezTo>
                <a:cubicBezTo>
                  <a:pt x="1665645" y="1329054"/>
                  <a:pt x="1658753" y="1327528"/>
                  <a:pt x="1651527" y="1327528"/>
                </a:cubicBezTo>
                <a:close/>
                <a:moveTo>
                  <a:pt x="2280679" y="1315696"/>
                </a:moveTo>
                <a:lnTo>
                  <a:pt x="2342071" y="1315696"/>
                </a:lnTo>
                <a:lnTo>
                  <a:pt x="2342071" y="1329426"/>
                </a:lnTo>
                <a:lnTo>
                  <a:pt x="2296306" y="1329426"/>
                </a:lnTo>
                <a:lnTo>
                  <a:pt x="2296306" y="1437140"/>
                </a:lnTo>
                <a:lnTo>
                  <a:pt x="2280679" y="1437140"/>
                </a:lnTo>
                <a:close/>
                <a:moveTo>
                  <a:pt x="1937779" y="1315696"/>
                </a:moveTo>
                <a:lnTo>
                  <a:pt x="1953406" y="1315696"/>
                </a:lnTo>
                <a:lnTo>
                  <a:pt x="1953406" y="1363917"/>
                </a:lnTo>
                <a:lnTo>
                  <a:pt x="2024062" y="1363917"/>
                </a:lnTo>
                <a:lnTo>
                  <a:pt x="2024062" y="1315696"/>
                </a:lnTo>
                <a:lnTo>
                  <a:pt x="2039689" y="1315696"/>
                </a:lnTo>
                <a:lnTo>
                  <a:pt x="2039689" y="1437140"/>
                </a:lnTo>
                <a:lnTo>
                  <a:pt x="2024062" y="1437140"/>
                </a:lnTo>
                <a:lnTo>
                  <a:pt x="2024062" y="1378651"/>
                </a:lnTo>
                <a:lnTo>
                  <a:pt x="1953406" y="1378651"/>
                </a:lnTo>
                <a:lnTo>
                  <a:pt x="1953406" y="1437140"/>
                </a:lnTo>
                <a:lnTo>
                  <a:pt x="1937779" y="1437140"/>
                </a:lnTo>
                <a:close/>
                <a:moveTo>
                  <a:pt x="1775854" y="1315696"/>
                </a:moveTo>
                <a:lnTo>
                  <a:pt x="1791481" y="1315696"/>
                </a:lnTo>
                <a:lnTo>
                  <a:pt x="1791481" y="1363917"/>
                </a:lnTo>
                <a:lnTo>
                  <a:pt x="1862137" y="1363917"/>
                </a:lnTo>
                <a:lnTo>
                  <a:pt x="1862137" y="1315696"/>
                </a:lnTo>
                <a:lnTo>
                  <a:pt x="1877764" y="1315696"/>
                </a:lnTo>
                <a:lnTo>
                  <a:pt x="1877764" y="1437140"/>
                </a:lnTo>
                <a:lnTo>
                  <a:pt x="1862137" y="1437140"/>
                </a:lnTo>
                <a:lnTo>
                  <a:pt x="1862137" y="1378651"/>
                </a:lnTo>
                <a:lnTo>
                  <a:pt x="1791481" y="1378651"/>
                </a:lnTo>
                <a:lnTo>
                  <a:pt x="1791481" y="1437140"/>
                </a:lnTo>
                <a:lnTo>
                  <a:pt x="1775854" y="1437140"/>
                </a:lnTo>
                <a:close/>
                <a:moveTo>
                  <a:pt x="1461529" y="1315696"/>
                </a:moveTo>
                <a:lnTo>
                  <a:pt x="1496243" y="1315696"/>
                </a:lnTo>
                <a:cubicBezTo>
                  <a:pt x="1509489" y="1315696"/>
                  <a:pt x="1519033" y="1318743"/>
                  <a:pt x="1524874" y="1324836"/>
                </a:cubicBezTo>
                <a:cubicBezTo>
                  <a:pt x="1530716" y="1330930"/>
                  <a:pt x="1533636" y="1338063"/>
                  <a:pt x="1533636" y="1346237"/>
                </a:cubicBezTo>
                <a:cubicBezTo>
                  <a:pt x="1533636" y="1358572"/>
                  <a:pt x="1528204" y="1366932"/>
                  <a:pt x="1517340" y="1371317"/>
                </a:cubicBezTo>
                <a:cubicBezTo>
                  <a:pt x="1533115" y="1376905"/>
                  <a:pt x="1541003" y="1387671"/>
                  <a:pt x="1541003" y="1403614"/>
                </a:cubicBezTo>
                <a:cubicBezTo>
                  <a:pt x="1541003" y="1425965"/>
                  <a:pt x="1526269" y="1437140"/>
                  <a:pt x="1496801" y="1437140"/>
                </a:cubicBezTo>
                <a:lnTo>
                  <a:pt x="1461529" y="1437140"/>
                </a:lnTo>
                <a:close/>
                <a:moveTo>
                  <a:pt x="1290079" y="1315696"/>
                </a:moveTo>
                <a:lnTo>
                  <a:pt x="1305706" y="1315696"/>
                </a:lnTo>
                <a:lnTo>
                  <a:pt x="1305706" y="1405551"/>
                </a:lnTo>
                <a:lnTo>
                  <a:pt x="1394891" y="1315696"/>
                </a:lnTo>
                <a:lnTo>
                  <a:pt x="1396119" y="1315696"/>
                </a:lnTo>
                <a:lnTo>
                  <a:pt x="1396119" y="1437140"/>
                </a:lnTo>
                <a:lnTo>
                  <a:pt x="1380492" y="1437140"/>
                </a:lnTo>
                <a:lnTo>
                  <a:pt x="1380492" y="1348124"/>
                </a:lnTo>
                <a:lnTo>
                  <a:pt x="1291977" y="1437140"/>
                </a:lnTo>
                <a:lnTo>
                  <a:pt x="1290079" y="1437140"/>
                </a:lnTo>
                <a:close/>
                <a:moveTo>
                  <a:pt x="981186" y="1315696"/>
                </a:moveTo>
                <a:lnTo>
                  <a:pt x="1061107" y="1315696"/>
                </a:lnTo>
                <a:lnTo>
                  <a:pt x="1061107" y="1329203"/>
                </a:lnTo>
                <a:lnTo>
                  <a:pt x="1028960" y="1329203"/>
                </a:lnTo>
                <a:lnTo>
                  <a:pt x="1028960" y="1437140"/>
                </a:lnTo>
                <a:lnTo>
                  <a:pt x="1013333" y="1437140"/>
                </a:lnTo>
                <a:lnTo>
                  <a:pt x="1013333" y="1329203"/>
                </a:lnTo>
                <a:lnTo>
                  <a:pt x="981186" y="1329203"/>
                </a:lnTo>
                <a:close/>
                <a:moveTo>
                  <a:pt x="829344" y="1315696"/>
                </a:moveTo>
                <a:lnTo>
                  <a:pt x="845864" y="1315696"/>
                </a:lnTo>
                <a:lnTo>
                  <a:pt x="887600" y="1409214"/>
                </a:lnTo>
                <a:lnTo>
                  <a:pt x="928129" y="1315696"/>
                </a:lnTo>
                <a:lnTo>
                  <a:pt x="944761" y="1315696"/>
                </a:lnTo>
                <a:lnTo>
                  <a:pt x="872319" y="1481565"/>
                </a:lnTo>
                <a:lnTo>
                  <a:pt x="855813" y="1481565"/>
                </a:lnTo>
                <a:lnTo>
                  <a:pt x="879192" y="1427942"/>
                </a:lnTo>
                <a:close/>
                <a:moveTo>
                  <a:pt x="680479" y="1315696"/>
                </a:moveTo>
                <a:lnTo>
                  <a:pt x="696106" y="1315696"/>
                </a:lnTo>
                <a:lnTo>
                  <a:pt x="696106" y="1363917"/>
                </a:lnTo>
                <a:lnTo>
                  <a:pt x="766762" y="1363917"/>
                </a:lnTo>
                <a:lnTo>
                  <a:pt x="766762" y="1315696"/>
                </a:lnTo>
                <a:lnTo>
                  <a:pt x="782389" y="1315696"/>
                </a:lnTo>
                <a:lnTo>
                  <a:pt x="782389" y="1437140"/>
                </a:lnTo>
                <a:lnTo>
                  <a:pt x="766762" y="1437140"/>
                </a:lnTo>
                <a:lnTo>
                  <a:pt x="766762" y="1378651"/>
                </a:lnTo>
                <a:lnTo>
                  <a:pt x="696106" y="1378651"/>
                </a:lnTo>
                <a:lnTo>
                  <a:pt x="696106" y="1437140"/>
                </a:lnTo>
                <a:lnTo>
                  <a:pt x="680479" y="1437140"/>
                </a:lnTo>
                <a:close/>
                <a:moveTo>
                  <a:pt x="547129" y="1315696"/>
                </a:moveTo>
                <a:lnTo>
                  <a:pt x="581843" y="1315696"/>
                </a:lnTo>
                <a:cubicBezTo>
                  <a:pt x="595089" y="1315696"/>
                  <a:pt x="604633" y="1318743"/>
                  <a:pt x="610474" y="1324836"/>
                </a:cubicBezTo>
                <a:cubicBezTo>
                  <a:pt x="616316" y="1330930"/>
                  <a:pt x="619236" y="1338063"/>
                  <a:pt x="619236" y="1346237"/>
                </a:cubicBezTo>
                <a:cubicBezTo>
                  <a:pt x="619236" y="1358572"/>
                  <a:pt x="613804" y="1366932"/>
                  <a:pt x="602940" y="1371317"/>
                </a:cubicBezTo>
                <a:cubicBezTo>
                  <a:pt x="618715" y="1376905"/>
                  <a:pt x="626603" y="1387671"/>
                  <a:pt x="626603" y="1403614"/>
                </a:cubicBezTo>
                <a:cubicBezTo>
                  <a:pt x="626603" y="1425965"/>
                  <a:pt x="611869" y="1437140"/>
                  <a:pt x="582401" y="1437140"/>
                </a:cubicBezTo>
                <a:lnTo>
                  <a:pt x="547129" y="1437140"/>
                </a:lnTo>
                <a:close/>
                <a:moveTo>
                  <a:pt x="367494" y="1315696"/>
                </a:moveTo>
                <a:lnTo>
                  <a:pt x="404440" y="1315696"/>
                </a:lnTo>
                <a:lnTo>
                  <a:pt x="404440" y="1437140"/>
                </a:lnTo>
                <a:lnTo>
                  <a:pt x="388813" y="1437140"/>
                </a:lnTo>
                <a:lnTo>
                  <a:pt x="388813" y="1382781"/>
                </a:lnTo>
                <a:lnTo>
                  <a:pt x="377679" y="1382781"/>
                </a:lnTo>
                <a:lnTo>
                  <a:pt x="343029" y="1437140"/>
                </a:lnTo>
                <a:lnTo>
                  <a:pt x="326166" y="1437140"/>
                </a:lnTo>
                <a:lnTo>
                  <a:pt x="362741" y="1381218"/>
                </a:lnTo>
                <a:cubicBezTo>
                  <a:pt x="353648" y="1380102"/>
                  <a:pt x="346270" y="1376660"/>
                  <a:pt x="340606" y="1370893"/>
                </a:cubicBezTo>
                <a:cubicBezTo>
                  <a:pt x="334942" y="1365126"/>
                  <a:pt x="332110" y="1357964"/>
                  <a:pt x="332110" y="1349406"/>
                </a:cubicBezTo>
                <a:cubicBezTo>
                  <a:pt x="332110" y="1338690"/>
                  <a:pt x="335365" y="1330393"/>
                  <a:pt x="341876" y="1324515"/>
                </a:cubicBezTo>
                <a:cubicBezTo>
                  <a:pt x="348388" y="1318636"/>
                  <a:pt x="356927" y="1315696"/>
                  <a:pt x="367494" y="1315696"/>
                </a:cubicBezTo>
                <a:close/>
                <a:moveTo>
                  <a:pt x="229346" y="1315696"/>
                </a:moveTo>
                <a:lnTo>
                  <a:pt x="232137" y="1315696"/>
                </a:lnTo>
                <a:lnTo>
                  <a:pt x="288010" y="1437140"/>
                </a:lnTo>
                <a:lnTo>
                  <a:pt x="271377" y="1437140"/>
                </a:lnTo>
                <a:lnTo>
                  <a:pt x="230720" y="1348703"/>
                </a:lnTo>
                <a:lnTo>
                  <a:pt x="190399" y="1437140"/>
                </a:lnTo>
                <a:lnTo>
                  <a:pt x="173654" y="1437140"/>
                </a:lnTo>
                <a:close/>
                <a:moveTo>
                  <a:pt x="61543" y="1315696"/>
                </a:moveTo>
                <a:lnTo>
                  <a:pt x="69691" y="1315696"/>
                </a:lnTo>
                <a:lnTo>
                  <a:pt x="116337" y="1423857"/>
                </a:lnTo>
                <a:lnTo>
                  <a:pt x="130931" y="1423857"/>
                </a:lnTo>
                <a:lnTo>
                  <a:pt x="130931" y="1452656"/>
                </a:lnTo>
                <a:lnTo>
                  <a:pt x="115862" y="1452656"/>
                </a:lnTo>
                <a:lnTo>
                  <a:pt x="115862" y="1437140"/>
                </a:lnTo>
                <a:lnTo>
                  <a:pt x="15403" y="1437140"/>
                </a:lnTo>
                <a:lnTo>
                  <a:pt x="15403" y="1453325"/>
                </a:lnTo>
                <a:lnTo>
                  <a:pt x="0" y="1453325"/>
                </a:lnTo>
                <a:lnTo>
                  <a:pt x="0" y="1423857"/>
                </a:lnTo>
                <a:lnTo>
                  <a:pt x="14706" y="1423857"/>
                </a:lnTo>
                <a:close/>
                <a:moveTo>
                  <a:pt x="2442939" y="1312571"/>
                </a:moveTo>
                <a:cubicBezTo>
                  <a:pt x="2461649" y="1312571"/>
                  <a:pt x="2477155" y="1319343"/>
                  <a:pt x="2489455" y="1332886"/>
                </a:cubicBezTo>
                <a:cubicBezTo>
                  <a:pt x="2500637" y="1345239"/>
                  <a:pt x="2506228" y="1359861"/>
                  <a:pt x="2506228" y="1376753"/>
                </a:cubicBezTo>
                <a:cubicBezTo>
                  <a:pt x="2506228" y="1393720"/>
                  <a:pt x="2500320" y="1408547"/>
                  <a:pt x="2488505" y="1421234"/>
                </a:cubicBezTo>
                <a:cubicBezTo>
                  <a:pt x="2476689" y="1433922"/>
                  <a:pt x="2461501" y="1440266"/>
                  <a:pt x="2442939" y="1440266"/>
                </a:cubicBezTo>
                <a:cubicBezTo>
                  <a:pt x="2424303" y="1440266"/>
                  <a:pt x="2409077" y="1433922"/>
                  <a:pt x="2397261" y="1421234"/>
                </a:cubicBezTo>
                <a:cubicBezTo>
                  <a:pt x="2385446" y="1408547"/>
                  <a:pt x="2379538" y="1393720"/>
                  <a:pt x="2379538" y="1376753"/>
                </a:cubicBezTo>
                <a:cubicBezTo>
                  <a:pt x="2379538" y="1359936"/>
                  <a:pt x="2385129" y="1345350"/>
                  <a:pt x="2396311" y="1332998"/>
                </a:cubicBezTo>
                <a:cubicBezTo>
                  <a:pt x="2408611" y="1319380"/>
                  <a:pt x="2424154" y="1312571"/>
                  <a:pt x="2442939" y="1312571"/>
                </a:cubicBezTo>
                <a:close/>
                <a:moveTo>
                  <a:pt x="2157189" y="1312571"/>
                </a:moveTo>
                <a:cubicBezTo>
                  <a:pt x="2175899" y="1312571"/>
                  <a:pt x="2191405" y="1319343"/>
                  <a:pt x="2203705" y="1332886"/>
                </a:cubicBezTo>
                <a:cubicBezTo>
                  <a:pt x="2214887" y="1345239"/>
                  <a:pt x="2220478" y="1359861"/>
                  <a:pt x="2220478" y="1376753"/>
                </a:cubicBezTo>
                <a:cubicBezTo>
                  <a:pt x="2220478" y="1393720"/>
                  <a:pt x="2214570" y="1408547"/>
                  <a:pt x="2202755" y="1421234"/>
                </a:cubicBezTo>
                <a:cubicBezTo>
                  <a:pt x="2190939" y="1433922"/>
                  <a:pt x="2175751" y="1440266"/>
                  <a:pt x="2157189" y="1440266"/>
                </a:cubicBezTo>
                <a:cubicBezTo>
                  <a:pt x="2138553" y="1440266"/>
                  <a:pt x="2123327" y="1433922"/>
                  <a:pt x="2111511" y="1421234"/>
                </a:cubicBezTo>
                <a:cubicBezTo>
                  <a:pt x="2099696" y="1408547"/>
                  <a:pt x="2093788" y="1393720"/>
                  <a:pt x="2093788" y="1376753"/>
                </a:cubicBezTo>
                <a:cubicBezTo>
                  <a:pt x="2093788" y="1359936"/>
                  <a:pt x="2099379" y="1345350"/>
                  <a:pt x="2110561" y="1332998"/>
                </a:cubicBezTo>
                <a:cubicBezTo>
                  <a:pt x="2122861" y="1319380"/>
                  <a:pt x="2138404" y="1312571"/>
                  <a:pt x="2157189" y="1312571"/>
                </a:cubicBezTo>
                <a:close/>
                <a:moveTo>
                  <a:pt x="1651304" y="1312571"/>
                </a:moveTo>
                <a:cubicBezTo>
                  <a:pt x="1672009" y="1312571"/>
                  <a:pt x="1688544" y="1320422"/>
                  <a:pt x="1700907" y="1336123"/>
                </a:cubicBezTo>
                <a:cubicBezTo>
                  <a:pt x="1709696" y="1347211"/>
                  <a:pt x="1714165" y="1361052"/>
                  <a:pt x="1714314" y="1377646"/>
                </a:cubicBezTo>
                <a:lnTo>
                  <a:pt x="1605037" y="1377646"/>
                </a:lnTo>
                <a:cubicBezTo>
                  <a:pt x="1605334" y="1391752"/>
                  <a:pt x="1609842" y="1403316"/>
                  <a:pt x="1618559" y="1412336"/>
                </a:cubicBezTo>
                <a:cubicBezTo>
                  <a:pt x="1627275" y="1421356"/>
                  <a:pt x="1638042" y="1425866"/>
                  <a:pt x="1650857" y="1425866"/>
                </a:cubicBezTo>
                <a:cubicBezTo>
                  <a:pt x="1657040" y="1425866"/>
                  <a:pt x="1663056" y="1424792"/>
                  <a:pt x="1668905" y="1422642"/>
                </a:cubicBezTo>
                <a:cubicBezTo>
                  <a:pt x="1674753" y="1420492"/>
                  <a:pt x="1679727" y="1417638"/>
                  <a:pt x="1683825" y="1414080"/>
                </a:cubicBezTo>
                <a:cubicBezTo>
                  <a:pt x="1687923" y="1410522"/>
                  <a:pt x="1692356" y="1404777"/>
                  <a:pt x="1697124" y="1396845"/>
                </a:cubicBezTo>
                <a:lnTo>
                  <a:pt x="1710295" y="1403766"/>
                </a:lnTo>
                <a:cubicBezTo>
                  <a:pt x="1705976" y="1412249"/>
                  <a:pt x="1700986" y="1419095"/>
                  <a:pt x="1695325" y="1424304"/>
                </a:cubicBezTo>
                <a:cubicBezTo>
                  <a:pt x="1689664" y="1429513"/>
                  <a:pt x="1683296" y="1433475"/>
                  <a:pt x="1676220" y="1436191"/>
                </a:cubicBezTo>
                <a:cubicBezTo>
                  <a:pt x="1669143" y="1438908"/>
                  <a:pt x="1661136" y="1440266"/>
                  <a:pt x="1652198" y="1440266"/>
                </a:cubicBezTo>
                <a:cubicBezTo>
                  <a:pt x="1632387" y="1440266"/>
                  <a:pt x="1616895" y="1433773"/>
                  <a:pt x="1605722" y="1420788"/>
                </a:cubicBezTo>
                <a:cubicBezTo>
                  <a:pt x="1594550" y="1407802"/>
                  <a:pt x="1588963" y="1393124"/>
                  <a:pt x="1588963" y="1376753"/>
                </a:cubicBezTo>
                <a:cubicBezTo>
                  <a:pt x="1588963" y="1361349"/>
                  <a:pt x="1593693" y="1347620"/>
                  <a:pt x="1603151" y="1335565"/>
                </a:cubicBezTo>
                <a:cubicBezTo>
                  <a:pt x="1615142" y="1320236"/>
                  <a:pt x="1631193" y="1312571"/>
                  <a:pt x="1651304" y="1312571"/>
                </a:cubicBezTo>
                <a:close/>
                <a:moveTo>
                  <a:pt x="1173126" y="1312571"/>
                </a:moveTo>
                <a:cubicBezTo>
                  <a:pt x="1190372" y="1312571"/>
                  <a:pt x="1205129" y="1318785"/>
                  <a:pt x="1217395" y="1331212"/>
                </a:cubicBezTo>
                <a:cubicBezTo>
                  <a:pt x="1229661" y="1343639"/>
                  <a:pt x="1235794" y="1358596"/>
                  <a:pt x="1235794" y="1376083"/>
                </a:cubicBezTo>
                <a:cubicBezTo>
                  <a:pt x="1235794" y="1393943"/>
                  <a:pt x="1229717" y="1409105"/>
                  <a:pt x="1217562" y="1421569"/>
                </a:cubicBezTo>
                <a:cubicBezTo>
                  <a:pt x="1205408" y="1434033"/>
                  <a:pt x="1190745" y="1440266"/>
                  <a:pt x="1173572" y="1440266"/>
                </a:cubicBezTo>
                <a:cubicBezTo>
                  <a:pt x="1163908" y="1440266"/>
                  <a:pt x="1155024" y="1438256"/>
                  <a:pt x="1146921" y="1434238"/>
                </a:cubicBezTo>
                <a:cubicBezTo>
                  <a:pt x="1138818" y="1430220"/>
                  <a:pt x="1131496" y="1424229"/>
                  <a:pt x="1124954" y="1416267"/>
                </a:cubicBezTo>
                <a:lnTo>
                  <a:pt x="1124954" y="1481565"/>
                </a:lnTo>
                <a:lnTo>
                  <a:pt x="1109327" y="1481565"/>
                </a:lnTo>
                <a:lnTo>
                  <a:pt x="1109327" y="1315696"/>
                </a:lnTo>
                <a:lnTo>
                  <a:pt x="1124954" y="1315696"/>
                </a:lnTo>
                <a:lnTo>
                  <a:pt x="1124954" y="1338021"/>
                </a:lnTo>
                <a:cubicBezTo>
                  <a:pt x="1131125" y="1329537"/>
                  <a:pt x="1138224" y="1323175"/>
                  <a:pt x="1146253" y="1318933"/>
                </a:cubicBezTo>
                <a:cubicBezTo>
                  <a:pt x="1154282" y="1314692"/>
                  <a:pt x="1163239" y="1312571"/>
                  <a:pt x="1173126" y="1312571"/>
                </a:cubicBezTo>
                <a:close/>
                <a:moveTo>
                  <a:pt x="677056" y="1105216"/>
                </a:moveTo>
                <a:lnTo>
                  <a:pt x="677056" y="1147744"/>
                </a:lnTo>
                <a:lnTo>
                  <a:pt x="693839" y="1147744"/>
                </a:lnTo>
                <a:cubicBezTo>
                  <a:pt x="701747" y="1147744"/>
                  <a:pt x="707398" y="1147242"/>
                  <a:pt x="710792" y="1146237"/>
                </a:cubicBezTo>
                <a:cubicBezTo>
                  <a:pt x="714186" y="1145232"/>
                  <a:pt x="717095" y="1143056"/>
                  <a:pt x="719519" y="1139707"/>
                </a:cubicBezTo>
                <a:cubicBezTo>
                  <a:pt x="721943" y="1136359"/>
                  <a:pt x="723155" y="1132117"/>
                  <a:pt x="723155" y="1126982"/>
                </a:cubicBezTo>
                <a:cubicBezTo>
                  <a:pt x="723155" y="1120360"/>
                  <a:pt x="721067" y="1115076"/>
                  <a:pt x="716890" y="1111132"/>
                </a:cubicBezTo>
                <a:cubicBezTo>
                  <a:pt x="712713" y="1107188"/>
                  <a:pt x="707193" y="1105216"/>
                  <a:pt x="700329" y="1105216"/>
                </a:cubicBezTo>
                <a:close/>
                <a:moveTo>
                  <a:pt x="677056" y="1052978"/>
                </a:moveTo>
                <a:lnTo>
                  <a:pt x="677056" y="1090817"/>
                </a:lnTo>
                <a:lnTo>
                  <a:pt x="687241" y="1090817"/>
                </a:lnTo>
                <a:cubicBezTo>
                  <a:pt x="696494" y="1090817"/>
                  <a:pt x="702539" y="1090446"/>
                  <a:pt x="705375" y="1089704"/>
                </a:cubicBezTo>
                <a:cubicBezTo>
                  <a:pt x="708210" y="1088963"/>
                  <a:pt x="710878" y="1087126"/>
                  <a:pt x="713378" y="1084196"/>
                </a:cubicBezTo>
                <a:cubicBezTo>
                  <a:pt x="715878" y="1081265"/>
                  <a:pt x="717128" y="1077388"/>
                  <a:pt x="717128" y="1072565"/>
                </a:cubicBezTo>
                <a:cubicBezTo>
                  <a:pt x="717128" y="1067520"/>
                  <a:pt x="715822" y="1063291"/>
                  <a:pt x="713210" y="1059878"/>
                </a:cubicBezTo>
                <a:cubicBezTo>
                  <a:pt x="710598" y="1056465"/>
                  <a:pt x="707856" y="1054462"/>
                  <a:pt x="704983" y="1053868"/>
                </a:cubicBezTo>
                <a:cubicBezTo>
                  <a:pt x="702111" y="1053274"/>
                  <a:pt x="696197" y="1052978"/>
                  <a:pt x="687241" y="1052978"/>
                </a:cubicBezTo>
                <a:close/>
                <a:moveTo>
                  <a:pt x="537883" y="1051638"/>
                </a:moveTo>
                <a:cubicBezTo>
                  <a:pt x="524890" y="1051638"/>
                  <a:pt x="513726" y="1056438"/>
                  <a:pt x="504391" y="1066037"/>
                </a:cubicBezTo>
                <a:cubicBezTo>
                  <a:pt x="495056" y="1075637"/>
                  <a:pt x="490388" y="1087245"/>
                  <a:pt x="490388" y="1100863"/>
                </a:cubicBezTo>
                <a:cubicBezTo>
                  <a:pt x="490388" y="1109644"/>
                  <a:pt x="492517" y="1117829"/>
                  <a:pt x="496773" y="1125420"/>
                </a:cubicBezTo>
                <a:cubicBezTo>
                  <a:pt x="501030" y="1133010"/>
                  <a:pt x="506780" y="1138870"/>
                  <a:pt x="514024" y="1143000"/>
                </a:cubicBezTo>
                <a:cubicBezTo>
                  <a:pt x="521268" y="1147130"/>
                  <a:pt x="529221" y="1149195"/>
                  <a:pt x="537883" y="1149195"/>
                </a:cubicBezTo>
                <a:cubicBezTo>
                  <a:pt x="546545" y="1149195"/>
                  <a:pt x="554498" y="1147130"/>
                  <a:pt x="561742" y="1143000"/>
                </a:cubicBezTo>
                <a:cubicBezTo>
                  <a:pt x="568986" y="1138870"/>
                  <a:pt x="574736" y="1133010"/>
                  <a:pt x="578993" y="1125420"/>
                </a:cubicBezTo>
                <a:cubicBezTo>
                  <a:pt x="583250" y="1117829"/>
                  <a:pt x="585378" y="1109644"/>
                  <a:pt x="585378" y="1100863"/>
                </a:cubicBezTo>
                <a:cubicBezTo>
                  <a:pt x="585378" y="1087245"/>
                  <a:pt x="580692" y="1075637"/>
                  <a:pt x="571320" y="1066037"/>
                </a:cubicBezTo>
                <a:cubicBezTo>
                  <a:pt x="561948" y="1056438"/>
                  <a:pt x="550802" y="1051638"/>
                  <a:pt x="537883" y="1051638"/>
                </a:cubicBezTo>
                <a:close/>
                <a:moveTo>
                  <a:pt x="1177174" y="1051415"/>
                </a:moveTo>
                <a:cubicBezTo>
                  <a:pt x="1168478" y="1051415"/>
                  <a:pt x="1160451" y="1053552"/>
                  <a:pt x="1153092" y="1057826"/>
                </a:cubicBezTo>
                <a:cubicBezTo>
                  <a:pt x="1145733" y="1062100"/>
                  <a:pt x="1139880" y="1068103"/>
                  <a:pt x="1135532" y="1075833"/>
                </a:cubicBezTo>
                <a:cubicBezTo>
                  <a:pt x="1131184" y="1083563"/>
                  <a:pt x="1129010" y="1091739"/>
                  <a:pt x="1129010" y="1100361"/>
                </a:cubicBezTo>
                <a:cubicBezTo>
                  <a:pt x="1129010" y="1108909"/>
                  <a:pt x="1131202" y="1117085"/>
                  <a:pt x="1135588" y="1124890"/>
                </a:cubicBezTo>
                <a:cubicBezTo>
                  <a:pt x="1139973" y="1132694"/>
                  <a:pt x="1145863" y="1138770"/>
                  <a:pt x="1153259" y="1143119"/>
                </a:cubicBezTo>
                <a:cubicBezTo>
                  <a:pt x="1160654" y="1147467"/>
                  <a:pt x="1168589" y="1149641"/>
                  <a:pt x="1177063" y="1149641"/>
                </a:cubicBezTo>
                <a:cubicBezTo>
                  <a:pt x="1185611" y="1149641"/>
                  <a:pt x="1193713" y="1147486"/>
                  <a:pt x="1201368" y="1143174"/>
                </a:cubicBezTo>
                <a:cubicBezTo>
                  <a:pt x="1209024" y="1138863"/>
                  <a:pt x="1214914" y="1133028"/>
                  <a:pt x="1219039" y="1125670"/>
                </a:cubicBezTo>
                <a:cubicBezTo>
                  <a:pt x="1223165" y="1118312"/>
                  <a:pt x="1225227" y="1110024"/>
                  <a:pt x="1225227" y="1100807"/>
                </a:cubicBezTo>
                <a:cubicBezTo>
                  <a:pt x="1225227" y="1086759"/>
                  <a:pt x="1220600" y="1075015"/>
                  <a:pt x="1211346" y="1065575"/>
                </a:cubicBezTo>
                <a:cubicBezTo>
                  <a:pt x="1202092" y="1056135"/>
                  <a:pt x="1190701" y="1051415"/>
                  <a:pt x="1177174" y="1051415"/>
                </a:cubicBezTo>
                <a:close/>
                <a:moveTo>
                  <a:pt x="851427" y="1051303"/>
                </a:moveTo>
                <a:cubicBezTo>
                  <a:pt x="839505" y="1051303"/>
                  <a:pt x="829261" y="1055136"/>
                  <a:pt x="820693" y="1062800"/>
                </a:cubicBezTo>
                <a:cubicBezTo>
                  <a:pt x="814434" y="1068381"/>
                  <a:pt x="809703" y="1076753"/>
                  <a:pt x="806499" y="1087915"/>
                </a:cubicBezTo>
                <a:lnTo>
                  <a:pt x="897024" y="1087915"/>
                </a:lnTo>
                <a:cubicBezTo>
                  <a:pt x="894938" y="1079581"/>
                  <a:pt x="891902" y="1072921"/>
                  <a:pt x="887915" y="1067935"/>
                </a:cubicBezTo>
                <a:cubicBezTo>
                  <a:pt x="883929" y="1062949"/>
                  <a:pt x="878658" y="1058931"/>
                  <a:pt x="872101" y="1055880"/>
                </a:cubicBezTo>
                <a:cubicBezTo>
                  <a:pt x="865544" y="1052829"/>
                  <a:pt x="858653" y="1051303"/>
                  <a:pt x="851427" y="1051303"/>
                </a:cubicBezTo>
                <a:close/>
                <a:moveTo>
                  <a:pt x="203727" y="1051303"/>
                </a:moveTo>
                <a:cubicBezTo>
                  <a:pt x="191805" y="1051303"/>
                  <a:pt x="181561" y="1055136"/>
                  <a:pt x="172993" y="1062800"/>
                </a:cubicBezTo>
                <a:cubicBezTo>
                  <a:pt x="166734" y="1068381"/>
                  <a:pt x="162003" y="1076753"/>
                  <a:pt x="158799" y="1087915"/>
                </a:cubicBezTo>
                <a:lnTo>
                  <a:pt x="249324" y="1087915"/>
                </a:lnTo>
                <a:cubicBezTo>
                  <a:pt x="247238" y="1079581"/>
                  <a:pt x="244202" y="1072921"/>
                  <a:pt x="240216" y="1067935"/>
                </a:cubicBezTo>
                <a:cubicBezTo>
                  <a:pt x="236229" y="1062949"/>
                  <a:pt x="230958" y="1058931"/>
                  <a:pt x="224401" y="1055880"/>
                </a:cubicBezTo>
                <a:cubicBezTo>
                  <a:pt x="217845" y="1052829"/>
                  <a:pt x="210953" y="1051303"/>
                  <a:pt x="203727" y="1051303"/>
                </a:cubicBezTo>
                <a:close/>
                <a:moveTo>
                  <a:pt x="975754" y="1039471"/>
                </a:moveTo>
                <a:lnTo>
                  <a:pt x="991381" y="1039471"/>
                </a:lnTo>
                <a:lnTo>
                  <a:pt x="991381" y="1090631"/>
                </a:lnTo>
                <a:lnTo>
                  <a:pt x="1047652" y="1039471"/>
                </a:lnTo>
                <a:lnTo>
                  <a:pt x="1069404" y="1039471"/>
                </a:lnTo>
                <a:lnTo>
                  <a:pt x="1007791" y="1095057"/>
                </a:lnTo>
                <a:lnTo>
                  <a:pt x="1074260" y="1160915"/>
                </a:lnTo>
                <a:lnTo>
                  <a:pt x="1052152" y="1160915"/>
                </a:lnTo>
                <a:lnTo>
                  <a:pt x="996292" y="1104770"/>
                </a:lnTo>
                <a:lnTo>
                  <a:pt x="991381" y="1109123"/>
                </a:lnTo>
                <a:lnTo>
                  <a:pt x="991381" y="1160915"/>
                </a:lnTo>
                <a:lnTo>
                  <a:pt x="975754" y="1160915"/>
                </a:lnTo>
                <a:close/>
                <a:moveTo>
                  <a:pt x="661429" y="1039471"/>
                </a:moveTo>
                <a:lnTo>
                  <a:pt x="696143" y="1039471"/>
                </a:lnTo>
                <a:cubicBezTo>
                  <a:pt x="709389" y="1039471"/>
                  <a:pt x="718932" y="1042518"/>
                  <a:pt x="724774" y="1048611"/>
                </a:cubicBezTo>
                <a:cubicBezTo>
                  <a:pt x="730616" y="1054705"/>
                  <a:pt x="733536" y="1061838"/>
                  <a:pt x="733536" y="1070012"/>
                </a:cubicBezTo>
                <a:cubicBezTo>
                  <a:pt x="733536" y="1082347"/>
                  <a:pt x="728104" y="1090707"/>
                  <a:pt x="717240" y="1095092"/>
                </a:cubicBezTo>
                <a:cubicBezTo>
                  <a:pt x="733015" y="1100680"/>
                  <a:pt x="740903" y="1111446"/>
                  <a:pt x="740903" y="1127389"/>
                </a:cubicBezTo>
                <a:cubicBezTo>
                  <a:pt x="740903" y="1149740"/>
                  <a:pt x="726169" y="1160915"/>
                  <a:pt x="696701" y="1160915"/>
                </a:cubicBezTo>
                <a:lnTo>
                  <a:pt x="661429" y="1160915"/>
                </a:lnTo>
                <a:close/>
                <a:moveTo>
                  <a:pt x="372221" y="1039471"/>
                </a:moveTo>
                <a:lnTo>
                  <a:pt x="375012" y="1039471"/>
                </a:lnTo>
                <a:lnTo>
                  <a:pt x="430885" y="1160915"/>
                </a:lnTo>
                <a:lnTo>
                  <a:pt x="414252" y="1160915"/>
                </a:lnTo>
                <a:lnTo>
                  <a:pt x="373595" y="1072478"/>
                </a:lnTo>
                <a:lnTo>
                  <a:pt x="333274" y="1160915"/>
                </a:lnTo>
                <a:lnTo>
                  <a:pt x="316529" y="1160915"/>
                </a:lnTo>
                <a:close/>
                <a:moveTo>
                  <a:pt x="4018" y="1039471"/>
                </a:moveTo>
                <a:lnTo>
                  <a:pt x="19310" y="1039471"/>
                </a:lnTo>
                <a:lnTo>
                  <a:pt x="19310" y="1061461"/>
                </a:lnTo>
                <a:cubicBezTo>
                  <a:pt x="19310" y="1075599"/>
                  <a:pt x="21315" y="1084362"/>
                  <a:pt x="25324" y="1087748"/>
                </a:cubicBezTo>
                <a:cubicBezTo>
                  <a:pt x="29333" y="1091133"/>
                  <a:pt x="35940" y="1092826"/>
                  <a:pt x="45147" y="1092826"/>
                </a:cubicBezTo>
                <a:lnTo>
                  <a:pt x="67977" y="1092826"/>
                </a:lnTo>
                <a:lnTo>
                  <a:pt x="67977" y="1039471"/>
                </a:lnTo>
                <a:lnTo>
                  <a:pt x="83604" y="1039471"/>
                </a:lnTo>
                <a:lnTo>
                  <a:pt x="83604" y="1160915"/>
                </a:lnTo>
                <a:lnTo>
                  <a:pt x="67977" y="1160915"/>
                </a:lnTo>
                <a:lnTo>
                  <a:pt x="67977" y="1106109"/>
                </a:lnTo>
                <a:lnTo>
                  <a:pt x="40565" y="1106109"/>
                </a:lnTo>
                <a:cubicBezTo>
                  <a:pt x="28160" y="1106109"/>
                  <a:pt x="18968" y="1102909"/>
                  <a:pt x="12988" y="1096510"/>
                </a:cubicBezTo>
                <a:cubicBezTo>
                  <a:pt x="7008" y="1090110"/>
                  <a:pt x="4018" y="1081218"/>
                  <a:pt x="4018" y="1069832"/>
                </a:cubicBezTo>
                <a:close/>
                <a:moveTo>
                  <a:pt x="1175891" y="1036346"/>
                </a:moveTo>
                <a:cubicBezTo>
                  <a:pt x="1185862" y="1036346"/>
                  <a:pt x="1194885" y="1038467"/>
                  <a:pt x="1202959" y="1042708"/>
                </a:cubicBezTo>
                <a:cubicBezTo>
                  <a:pt x="1211033" y="1046950"/>
                  <a:pt x="1218121" y="1053312"/>
                  <a:pt x="1224223" y="1061796"/>
                </a:cubicBezTo>
                <a:lnTo>
                  <a:pt x="1224223" y="1039471"/>
                </a:lnTo>
                <a:lnTo>
                  <a:pt x="1239626" y="1039471"/>
                </a:lnTo>
                <a:lnTo>
                  <a:pt x="1239626" y="1160915"/>
                </a:lnTo>
                <a:lnTo>
                  <a:pt x="1224223" y="1160915"/>
                </a:lnTo>
                <a:lnTo>
                  <a:pt x="1224223" y="1140042"/>
                </a:lnTo>
                <a:cubicBezTo>
                  <a:pt x="1217674" y="1148004"/>
                  <a:pt x="1210326" y="1153995"/>
                  <a:pt x="1202178" y="1158013"/>
                </a:cubicBezTo>
                <a:cubicBezTo>
                  <a:pt x="1194029" y="1162031"/>
                  <a:pt x="1185118" y="1164041"/>
                  <a:pt x="1175444" y="1164041"/>
                </a:cubicBezTo>
                <a:cubicBezTo>
                  <a:pt x="1158255" y="1164041"/>
                  <a:pt x="1143576" y="1157808"/>
                  <a:pt x="1131410" y="1145344"/>
                </a:cubicBezTo>
                <a:cubicBezTo>
                  <a:pt x="1119243" y="1132880"/>
                  <a:pt x="1113160" y="1117718"/>
                  <a:pt x="1113160" y="1099858"/>
                </a:cubicBezTo>
                <a:cubicBezTo>
                  <a:pt x="1113160" y="1082371"/>
                  <a:pt x="1119299" y="1067414"/>
                  <a:pt x="1131577" y="1054987"/>
                </a:cubicBezTo>
                <a:cubicBezTo>
                  <a:pt x="1143856" y="1042560"/>
                  <a:pt x="1158627" y="1036346"/>
                  <a:pt x="1175891" y="1036346"/>
                </a:cubicBezTo>
                <a:close/>
                <a:moveTo>
                  <a:pt x="851203" y="1036346"/>
                </a:moveTo>
                <a:cubicBezTo>
                  <a:pt x="871909" y="1036346"/>
                  <a:pt x="888444" y="1044197"/>
                  <a:pt x="900807" y="1059898"/>
                </a:cubicBezTo>
                <a:cubicBezTo>
                  <a:pt x="909596" y="1070986"/>
                  <a:pt x="914065" y="1084827"/>
                  <a:pt x="914214" y="1101421"/>
                </a:cubicBezTo>
                <a:lnTo>
                  <a:pt x="804937" y="1101421"/>
                </a:lnTo>
                <a:cubicBezTo>
                  <a:pt x="805234" y="1115527"/>
                  <a:pt x="809741" y="1127091"/>
                  <a:pt x="818458" y="1136111"/>
                </a:cubicBezTo>
                <a:cubicBezTo>
                  <a:pt x="827175" y="1145131"/>
                  <a:pt x="837942" y="1149641"/>
                  <a:pt x="850757" y="1149641"/>
                </a:cubicBezTo>
                <a:cubicBezTo>
                  <a:pt x="856940" y="1149641"/>
                  <a:pt x="862956" y="1148567"/>
                  <a:pt x="868805" y="1146417"/>
                </a:cubicBezTo>
                <a:cubicBezTo>
                  <a:pt x="874653" y="1144267"/>
                  <a:pt x="879626" y="1141413"/>
                  <a:pt x="883724" y="1137855"/>
                </a:cubicBezTo>
                <a:cubicBezTo>
                  <a:pt x="887822" y="1134297"/>
                  <a:pt x="892256" y="1128552"/>
                  <a:pt x="897024" y="1120620"/>
                </a:cubicBezTo>
                <a:lnTo>
                  <a:pt x="910195" y="1127541"/>
                </a:lnTo>
                <a:cubicBezTo>
                  <a:pt x="905876" y="1136024"/>
                  <a:pt x="900886" y="1142870"/>
                  <a:pt x="895225" y="1148079"/>
                </a:cubicBezTo>
                <a:cubicBezTo>
                  <a:pt x="889564" y="1153288"/>
                  <a:pt x="883196" y="1157250"/>
                  <a:pt x="876119" y="1159966"/>
                </a:cubicBezTo>
                <a:cubicBezTo>
                  <a:pt x="869043" y="1162683"/>
                  <a:pt x="861036" y="1164041"/>
                  <a:pt x="852098" y="1164041"/>
                </a:cubicBezTo>
                <a:cubicBezTo>
                  <a:pt x="832287" y="1164041"/>
                  <a:pt x="816795" y="1157548"/>
                  <a:pt x="805622" y="1144563"/>
                </a:cubicBezTo>
                <a:cubicBezTo>
                  <a:pt x="794449" y="1131577"/>
                  <a:pt x="788863" y="1116899"/>
                  <a:pt x="788863" y="1100528"/>
                </a:cubicBezTo>
                <a:cubicBezTo>
                  <a:pt x="788863" y="1085124"/>
                  <a:pt x="793592" y="1071395"/>
                  <a:pt x="803051" y="1059340"/>
                </a:cubicBezTo>
                <a:cubicBezTo>
                  <a:pt x="815042" y="1044011"/>
                  <a:pt x="831093" y="1036346"/>
                  <a:pt x="851203" y="1036346"/>
                </a:cubicBezTo>
                <a:close/>
                <a:moveTo>
                  <a:pt x="537939" y="1036346"/>
                </a:moveTo>
                <a:cubicBezTo>
                  <a:pt x="556649" y="1036346"/>
                  <a:pt x="572155" y="1043118"/>
                  <a:pt x="584455" y="1056661"/>
                </a:cubicBezTo>
                <a:cubicBezTo>
                  <a:pt x="595637" y="1069014"/>
                  <a:pt x="601228" y="1083636"/>
                  <a:pt x="601228" y="1100528"/>
                </a:cubicBezTo>
                <a:cubicBezTo>
                  <a:pt x="601228" y="1117495"/>
                  <a:pt x="595320" y="1132322"/>
                  <a:pt x="583505" y="1145009"/>
                </a:cubicBezTo>
                <a:cubicBezTo>
                  <a:pt x="571689" y="1157697"/>
                  <a:pt x="556501" y="1164041"/>
                  <a:pt x="537939" y="1164041"/>
                </a:cubicBezTo>
                <a:cubicBezTo>
                  <a:pt x="519303" y="1164041"/>
                  <a:pt x="504077" y="1157697"/>
                  <a:pt x="492261" y="1145009"/>
                </a:cubicBezTo>
                <a:cubicBezTo>
                  <a:pt x="480446" y="1132322"/>
                  <a:pt x="474538" y="1117495"/>
                  <a:pt x="474538" y="1100528"/>
                </a:cubicBezTo>
                <a:cubicBezTo>
                  <a:pt x="474538" y="1083711"/>
                  <a:pt x="480129" y="1069125"/>
                  <a:pt x="491311" y="1056773"/>
                </a:cubicBezTo>
                <a:cubicBezTo>
                  <a:pt x="503611" y="1043155"/>
                  <a:pt x="519154" y="1036346"/>
                  <a:pt x="537939" y="1036346"/>
                </a:cubicBezTo>
                <a:close/>
                <a:moveTo>
                  <a:pt x="203504" y="1036346"/>
                </a:moveTo>
                <a:cubicBezTo>
                  <a:pt x="224209" y="1036346"/>
                  <a:pt x="240744" y="1044197"/>
                  <a:pt x="253107" y="1059898"/>
                </a:cubicBezTo>
                <a:cubicBezTo>
                  <a:pt x="261896" y="1070986"/>
                  <a:pt x="266365" y="1084827"/>
                  <a:pt x="266514" y="1101421"/>
                </a:cubicBezTo>
                <a:lnTo>
                  <a:pt x="157237" y="1101421"/>
                </a:lnTo>
                <a:cubicBezTo>
                  <a:pt x="157534" y="1115527"/>
                  <a:pt x="162042" y="1127091"/>
                  <a:pt x="170758" y="1136111"/>
                </a:cubicBezTo>
                <a:cubicBezTo>
                  <a:pt x="179475" y="1145131"/>
                  <a:pt x="190242" y="1149641"/>
                  <a:pt x="203057" y="1149641"/>
                </a:cubicBezTo>
                <a:cubicBezTo>
                  <a:pt x="209240" y="1149641"/>
                  <a:pt x="215256" y="1148567"/>
                  <a:pt x="221105" y="1146417"/>
                </a:cubicBezTo>
                <a:cubicBezTo>
                  <a:pt x="226953" y="1144267"/>
                  <a:pt x="231926" y="1141413"/>
                  <a:pt x="236024" y="1137855"/>
                </a:cubicBezTo>
                <a:cubicBezTo>
                  <a:pt x="240123" y="1134297"/>
                  <a:pt x="244556" y="1128552"/>
                  <a:pt x="249324" y="1120620"/>
                </a:cubicBezTo>
                <a:lnTo>
                  <a:pt x="262495" y="1127541"/>
                </a:lnTo>
                <a:cubicBezTo>
                  <a:pt x="258176" y="1136024"/>
                  <a:pt x="253186" y="1142870"/>
                  <a:pt x="247525" y="1148079"/>
                </a:cubicBezTo>
                <a:cubicBezTo>
                  <a:pt x="241864" y="1153288"/>
                  <a:pt x="235496" y="1157250"/>
                  <a:pt x="228419" y="1159966"/>
                </a:cubicBezTo>
                <a:cubicBezTo>
                  <a:pt x="221343" y="1162683"/>
                  <a:pt x="213336" y="1164041"/>
                  <a:pt x="204398" y="1164041"/>
                </a:cubicBezTo>
                <a:cubicBezTo>
                  <a:pt x="184587" y="1164041"/>
                  <a:pt x="169095" y="1157548"/>
                  <a:pt x="157922" y="1144563"/>
                </a:cubicBezTo>
                <a:cubicBezTo>
                  <a:pt x="146749" y="1131577"/>
                  <a:pt x="141163" y="1116899"/>
                  <a:pt x="141163" y="1100528"/>
                </a:cubicBezTo>
                <a:cubicBezTo>
                  <a:pt x="141163" y="1085124"/>
                  <a:pt x="145892" y="1071395"/>
                  <a:pt x="155351" y="1059340"/>
                </a:cubicBezTo>
                <a:cubicBezTo>
                  <a:pt x="167342" y="1044011"/>
                  <a:pt x="183393" y="1036346"/>
                  <a:pt x="203504" y="1036346"/>
                </a:cubicBezTo>
                <a:close/>
                <a:moveTo>
                  <a:pt x="1674539" y="775413"/>
                </a:moveTo>
                <a:cubicBezTo>
                  <a:pt x="1661710" y="775413"/>
                  <a:pt x="1650596" y="780250"/>
                  <a:pt x="1641198" y="789924"/>
                </a:cubicBezTo>
                <a:cubicBezTo>
                  <a:pt x="1631800" y="799598"/>
                  <a:pt x="1627100" y="811169"/>
                  <a:pt x="1627100" y="824638"/>
                </a:cubicBezTo>
                <a:cubicBezTo>
                  <a:pt x="1627100" y="838033"/>
                  <a:pt x="1631632" y="849437"/>
                  <a:pt x="1640695" y="858850"/>
                </a:cubicBezTo>
                <a:cubicBezTo>
                  <a:pt x="1649757" y="868263"/>
                  <a:pt x="1661039" y="872970"/>
                  <a:pt x="1674539" y="872970"/>
                </a:cubicBezTo>
                <a:cubicBezTo>
                  <a:pt x="1688114" y="872970"/>
                  <a:pt x="1699433" y="868263"/>
                  <a:pt x="1708496" y="858850"/>
                </a:cubicBezTo>
                <a:cubicBezTo>
                  <a:pt x="1717559" y="849437"/>
                  <a:pt x="1722090" y="838033"/>
                  <a:pt x="1722090" y="824638"/>
                </a:cubicBezTo>
                <a:cubicBezTo>
                  <a:pt x="1722090" y="811169"/>
                  <a:pt x="1717391" y="799598"/>
                  <a:pt x="1707993" y="789924"/>
                </a:cubicBezTo>
                <a:cubicBezTo>
                  <a:pt x="1698594" y="780250"/>
                  <a:pt x="1687443" y="775413"/>
                  <a:pt x="1674539" y="775413"/>
                </a:cubicBezTo>
                <a:close/>
                <a:moveTo>
                  <a:pt x="1490383" y="775413"/>
                </a:moveTo>
                <a:cubicBezTo>
                  <a:pt x="1477390" y="775413"/>
                  <a:pt x="1466226" y="780213"/>
                  <a:pt x="1456891" y="789812"/>
                </a:cubicBezTo>
                <a:cubicBezTo>
                  <a:pt x="1447556" y="799412"/>
                  <a:pt x="1442888" y="811020"/>
                  <a:pt x="1442888" y="824638"/>
                </a:cubicBezTo>
                <a:cubicBezTo>
                  <a:pt x="1442888" y="833419"/>
                  <a:pt x="1445017" y="841604"/>
                  <a:pt x="1449273" y="849195"/>
                </a:cubicBezTo>
                <a:cubicBezTo>
                  <a:pt x="1453530" y="856785"/>
                  <a:pt x="1459280" y="862645"/>
                  <a:pt x="1466524" y="866775"/>
                </a:cubicBezTo>
                <a:cubicBezTo>
                  <a:pt x="1473768" y="870905"/>
                  <a:pt x="1481721" y="872970"/>
                  <a:pt x="1490383" y="872970"/>
                </a:cubicBezTo>
                <a:cubicBezTo>
                  <a:pt x="1499045" y="872970"/>
                  <a:pt x="1506998" y="870905"/>
                  <a:pt x="1514242" y="866775"/>
                </a:cubicBezTo>
                <a:cubicBezTo>
                  <a:pt x="1521486" y="862645"/>
                  <a:pt x="1527236" y="856785"/>
                  <a:pt x="1531493" y="849195"/>
                </a:cubicBezTo>
                <a:cubicBezTo>
                  <a:pt x="1535750" y="841604"/>
                  <a:pt x="1537878" y="833419"/>
                  <a:pt x="1537878" y="824638"/>
                </a:cubicBezTo>
                <a:cubicBezTo>
                  <a:pt x="1537878" y="811020"/>
                  <a:pt x="1533192" y="799412"/>
                  <a:pt x="1523820" y="789812"/>
                </a:cubicBezTo>
                <a:cubicBezTo>
                  <a:pt x="1514448" y="780213"/>
                  <a:pt x="1503302" y="775413"/>
                  <a:pt x="1490383" y="775413"/>
                </a:cubicBezTo>
                <a:close/>
                <a:moveTo>
                  <a:pt x="1042708" y="775413"/>
                </a:moveTo>
                <a:cubicBezTo>
                  <a:pt x="1029715" y="775413"/>
                  <a:pt x="1018551" y="780213"/>
                  <a:pt x="1009216" y="789812"/>
                </a:cubicBezTo>
                <a:cubicBezTo>
                  <a:pt x="999881" y="799412"/>
                  <a:pt x="995213" y="811020"/>
                  <a:pt x="995213" y="824638"/>
                </a:cubicBezTo>
                <a:cubicBezTo>
                  <a:pt x="995213" y="833419"/>
                  <a:pt x="997342" y="841604"/>
                  <a:pt x="1001598" y="849195"/>
                </a:cubicBezTo>
                <a:cubicBezTo>
                  <a:pt x="1005855" y="856785"/>
                  <a:pt x="1011605" y="862645"/>
                  <a:pt x="1018849" y="866775"/>
                </a:cubicBezTo>
                <a:cubicBezTo>
                  <a:pt x="1026093" y="870905"/>
                  <a:pt x="1034046" y="872970"/>
                  <a:pt x="1042708" y="872970"/>
                </a:cubicBezTo>
                <a:cubicBezTo>
                  <a:pt x="1051370" y="872970"/>
                  <a:pt x="1059323" y="870905"/>
                  <a:pt x="1066567" y="866775"/>
                </a:cubicBezTo>
                <a:cubicBezTo>
                  <a:pt x="1073811" y="862645"/>
                  <a:pt x="1079561" y="856785"/>
                  <a:pt x="1083818" y="849195"/>
                </a:cubicBezTo>
                <a:cubicBezTo>
                  <a:pt x="1088075" y="841604"/>
                  <a:pt x="1090203" y="833419"/>
                  <a:pt x="1090203" y="824638"/>
                </a:cubicBezTo>
                <a:cubicBezTo>
                  <a:pt x="1090203" y="811020"/>
                  <a:pt x="1085517" y="799412"/>
                  <a:pt x="1076145" y="789812"/>
                </a:cubicBezTo>
                <a:cubicBezTo>
                  <a:pt x="1066773" y="780213"/>
                  <a:pt x="1055627" y="775413"/>
                  <a:pt x="1042708" y="775413"/>
                </a:cubicBezTo>
                <a:close/>
                <a:moveTo>
                  <a:pt x="2252104" y="763246"/>
                </a:moveTo>
                <a:lnTo>
                  <a:pt x="2267731" y="763246"/>
                </a:lnTo>
                <a:lnTo>
                  <a:pt x="2267731" y="811467"/>
                </a:lnTo>
                <a:lnTo>
                  <a:pt x="2338387" y="811467"/>
                </a:lnTo>
                <a:lnTo>
                  <a:pt x="2338387" y="763246"/>
                </a:lnTo>
                <a:lnTo>
                  <a:pt x="2354014" y="763246"/>
                </a:lnTo>
                <a:lnTo>
                  <a:pt x="2354014" y="884690"/>
                </a:lnTo>
                <a:lnTo>
                  <a:pt x="2338387" y="884690"/>
                </a:lnTo>
                <a:lnTo>
                  <a:pt x="2338387" y="826201"/>
                </a:lnTo>
                <a:lnTo>
                  <a:pt x="2267731" y="826201"/>
                </a:lnTo>
                <a:lnTo>
                  <a:pt x="2267731" y="884690"/>
                </a:lnTo>
                <a:lnTo>
                  <a:pt x="2252104" y="884690"/>
                </a:lnTo>
                <a:close/>
                <a:moveTo>
                  <a:pt x="2090179" y="763246"/>
                </a:moveTo>
                <a:lnTo>
                  <a:pt x="2105806" y="763246"/>
                </a:lnTo>
                <a:lnTo>
                  <a:pt x="2105806" y="853101"/>
                </a:lnTo>
                <a:lnTo>
                  <a:pt x="2194991" y="763246"/>
                </a:lnTo>
                <a:lnTo>
                  <a:pt x="2196219" y="763246"/>
                </a:lnTo>
                <a:lnTo>
                  <a:pt x="2196219" y="884690"/>
                </a:lnTo>
                <a:lnTo>
                  <a:pt x="2180592" y="884690"/>
                </a:lnTo>
                <a:lnTo>
                  <a:pt x="2180592" y="795674"/>
                </a:lnTo>
                <a:lnTo>
                  <a:pt x="2092077" y="884690"/>
                </a:lnTo>
                <a:lnTo>
                  <a:pt x="2090179" y="884690"/>
                </a:lnTo>
                <a:close/>
                <a:moveTo>
                  <a:pt x="1981946" y="763246"/>
                </a:moveTo>
                <a:lnTo>
                  <a:pt x="1984737" y="763246"/>
                </a:lnTo>
                <a:lnTo>
                  <a:pt x="2040610" y="884690"/>
                </a:lnTo>
                <a:lnTo>
                  <a:pt x="2023977" y="884690"/>
                </a:lnTo>
                <a:lnTo>
                  <a:pt x="1983321" y="796253"/>
                </a:lnTo>
                <a:lnTo>
                  <a:pt x="1942999" y="884690"/>
                </a:lnTo>
                <a:lnTo>
                  <a:pt x="1926254" y="884690"/>
                </a:lnTo>
                <a:close/>
                <a:moveTo>
                  <a:pt x="1772319" y="763246"/>
                </a:moveTo>
                <a:lnTo>
                  <a:pt x="1788839" y="763246"/>
                </a:lnTo>
                <a:lnTo>
                  <a:pt x="1830575" y="856764"/>
                </a:lnTo>
                <a:lnTo>
                  <a:pt x="1871104" y="763246"/>
                </a:lnTo>
                <a:lnTo>
                  <a:pt x="1887736" y="763246"/>
                </a:lnTo>
                <a:lnTo>
                  <a:pt x="1815294" y="929115"/>
                </a:lnTo>
                <a:lnTo>
                  <a:pt x="1798788" y="929115"/>
                </a:lnTo>
                <a:lnTo>
                  <a:pt x="1822167" y="875492"/>
                </a:lnTo>
                <a:close/>
                <a:moveTo>
                  <a:pt x="1324721" y="763246"/>
                </a:moveTo>
                <a:lnTo>
                  <a:pt x="1327512" y="763246"/>
                </a:lnTo>
                <a:lnTo>
                  <a:pt x="1383385" y="884690"/>
                </a:lnTo>
                <a:lnTo>
                  <a:pt x="1366752" y="884690"/>
                </a:lnTo>
                <a:lnTo>
                  <a:pt x="1326096" y="796253"/>
                </a:lnTo>
                <a:lnTo>
                  <a:pt x="1285774" y="884690"/>
                </a:lnTo>
                <a:lnTo>
                  <a:pt x="1269029" y="884690"/>
                </a:lnTo>
                <a:close/>
                <a:moveTo>
                  <a:pt x="1166254" y="763246"/>
                </a:moveTo>
                <a:lnTo>
                  <a:pt x="1227646" y="763246"/>
                </a:lnTo>
                <a:lnTo>
                  <a:pt x="1227646" y="776976"/>
                </a:lnTo>
                <a:lnTo>
                  <a:pt x="1181881" y="776976"/>
                </a:lnTo>
                <a:lnTo>
                  <a:pt x="1181881" y="884690"/>
                </a:lnTo>
                <a:lnTo>
                  <a:pt x="1166254" y="884690"/>
                </a:lnTo>
                <a:close/>
                <a:moveTo>
                  <a:pt x="823354" y="763246"/>
                </a:moveTo>
                <a:lnTo>
                  <a:pt x="838981" y="763246"/>
                </a:lnTo>
                <a:lnTo>
                  <a:pt x="838981" y="811467"/>
                </a:lnTo>
                <a:lnTo>
                  <a:pt x="909637" y="811467"/>
                </a:lnTo>
                <a:lnTo>
                  <a:pt x="909637" y="763246"/>
                </a:lnTo>
                <a:lnTo>
                  <a:pt x="925264" y="763246"/>
                </a:lnTo>
                <a:lnTo>
                  <a:pt x="925264" y="884690"/>
                </a:lnTo>
                <a:lnTo>
                  <a:pt x="909637" y="884690"/>
                </a:lnTo>
                <a:lnTo>
                  <a:pt x="909637" y="826201"/>
                </a:lnTo>
                <a:lnTo>
                  <a:pt x="838981" y="826201"/>
                </a:lnTo>
                <a:lnTo>
                  <a:pt x="838981" y="884690"/>
                </a:lnTo>
                <a:lnTo>
                  <a:pt x="823354" y="884690"/>
                </a:lnTo>
                <a:close/>
                <a:moveTo>
                  <a:pt x="657894" y="763246"/>
                </a:moveTo>
                <a:lnTo>
                  <a:pt x="674414" y="763246"/>
                </a:lnTo>
                <a:lnTo>
                  <a:pt x="716150" y="856764"/>
                </a:lnTo>
                <a:lnTo>
                  <a:pt x="756679" y="763246"/>
                </a:lnTo>
                <a:lnTo>
                  <a:pt x="773311" y="763246"/>
                </a:lnTo>
                <a:lnTo>
                  <a:pt x="700869" y="929115"/>
                </a:lnTo>
                <a:lnTo>
                  <a:pt x="684363" y="929115"/>
                </a:lnTo>
                <a:lnTo>
                  <a:pt x="707742" y="875492"/>
                </a:lnTo>
                <a:close/>
                <a:moveTo>
                  <a:pt x="472340" y="763246"/>
                </a:moveTo>
                <a:lnTo>
                  <a:pt x="476582" y="763246"/>
                </a:lnTo>
                <a:lnTo>
                  <a:pt x="525515" y="858262"/>
                </a:lnTo>
                <a:lnTo>
                  <a:pt x="574257" y="763246"/>
                </a:lnTo>
                <a:lnTo>
                  <a:pt x="578722" y="763246"/>
                </a:lnTo>
                <a:lnTo>
                  <a:pt x="619971" y="884690"/>
                </a:lnTo>
                <a:lnTo>
                  <a:pt x="603671" y="884690"/>
                </a:lnTo>
                <a:lnTo>
                  <a:pt x="573565" y="795343"/>
                </a:lnTo>
                <a:lnTo>
                  <a:pt x="526853" y="884690"/>
                </a:lnTo>
                <a:lnTo>
                  <a:pt x="523951" y="884690"/>
                </a:lnTo>
                <a:lnTo>
                  <a:pt x="477124" y="795221"/>
                </a:lnTo>
                <a:lnTo>
                  <a:pt x="447129" y="884690"/>
                </a:lnTo>
                <a:lnTo>
                  <a:pt x="430829" y="884690"/>
                </a:lnTo>
                <a:close/>
                <a:moveTo>
                  <a:pt x="243740" y="763246"/>
                </a:moveTo>
                <a:lnTo>
                  <a:pt x="247982" y="763246"/>
                </a:lnTo>
                <a:lnTo>
                  <a:pt x="296915" y="858262"/>
                </a:lnTo>
                <a:lnTo>
                  <a:pt x="345657" y="763246"/>
                </a:lnTo>
                <a:lnTo>
                  <a:pt x="350122" y="763246"/>
                </a:lnTo>
                <a:lnTo>
                  <a:pt x="391371" y="884690"/>
                </a:lnTo>
                <a:lnTo>
                  <a:pt x="375071" y="884690"/>
                </a:lnTo>
                <a:lnTo>
                  <a:pt x="344965" y="795343"/>
                </a:lnTo>
                <a:lnTo>
                  <a:pt x="298253" y="884690"/>
                </a:lnTo>
                <a:lnTo>
                  <a:pt x="295351" y="884690"/>
                </a:lnTo>
                <a:lnTo>
                  <a:pt x="248524" y="795221"/>
                </a:lnTo>
                <a:lnTo>
                  <a:pt x="218529" y="884690"/>
                </a:lnTo>
                <a:lnTo>
                  <a:pt x="202229" y="884690"/>
                </a:lnTo>
                <a:close/>
                <a:moveTo>
                  <a:pt x="1490439" y="760121"/>
                </a:moveTo>
                <a:cubicBezTo>
                  <a:pt x="1509149" y="760121"/>
                  <a:pt x="1524655" y="766893"/>
                  <a:pt x="1536955" y="780436"/>
                </a:cubicBezTo>
                <a:cubicBezTo>
                  <a:pt x="1548137" y="792789"/>
                  <a:pt x="1553728" y="807411"/>
                  <a:pt x="1553728" y="824303"/>
                </a:cubicBezTo>
                <a:cubicBezTo>
                  <a:pt x="1553728" y="841270"/>
                  <a:pt x="1547820" y="856097"/>
                  <a:pt x="1536005" y="868784"/>
                </a:cubicBezTo>
                <a:cubicBezTo>
                  <a:pt x="1524189" y="881472"/>
                  <a:pt x="1509001" y="887816"/>
                  <a:pt x="1490439" y="887816"/>
                </a:cubicBezTo>
                <a:cubicBezTo>
                  <a:pt x="1471803" y="887816"/>
                  <a:pt x="1456577" y="881472"/>
                  <a:pt x="1444762" y="868784"/>
                </a:cubicBezTo>
                <a:cubicBezTo>
                  <a:pt x="1432946" y="856097"/>
                  <a:pt x="1427038" y="841270"/>
                  <a:pt x="1427038" y="824303"/>
                </a:cubicBezTo>
                <a:cubicBezTo>
                  <a:pt x="1427038" y="807486"/>
                  <a:pt x="1432629" y="792900"/>
                  <a:pt x="1443811" y="780548"/>
                </a:cubicBezTo>
                <a:cubicBezTo>
                  <a:pt x="1456111" y="766930"/>
                  <a:pt x="1471654" y="760121"/>
                  <a:pt x="1490439" y="760121"/>
                </a:cubicBezTo>
                <a:close/>
                <a:moveTo>
                  <a:pt x="1042764" y="760121"/>
                </a:moveTo>
                <a:cubicBezTo>
                  <a:pt x="1061474" y="760121"/>
                  <a:pt x="1076980" y="766893"/>
                  <a:pt x="1089280" y="780436"/>
                </a:cubicBezTo>
                <a:cubicBezTo>
                  <a:pt x="1100462" y="792789"/>
                  <a:pt x="1106053" y="807411"/>
                  <a:pt x="1106053" y="824303"/>
                </a:cubicBezTo>
                <a:cubicBezTo>
                  <a:pt x="1106053" y="841270"/>
                  <a:pt x="1100145" y="856097"/>
                  <a:pt x="1088330" y="868784"/>
                </a:cubicBezTo>
                <a:cubicBezTo>
                  <a:pt x="1076514" y="881472"/>
                  <a:pt x="1061326" y="887816"/>
                  <a:pt x="1042764" y="887816"/>
                </a:cubicBezTo>
                <a:cubicBezTo>
                  <a:pt x="1024128" y="887816"/>
                  <a:pt x="1008902" y="881472"/>
                  <a:pt x="997086" y="868784"/>
                </a:cubicBezTo>
                <a:cubicBezTo>
                  <a:pt x="985271" y="856097"/>
                  <a:pt x="979363" y="841270"/>
                  <a:pt x="979363" y="824303"/>
                </a:cubicBezTo>
                <a:cubicBezTo>
                  <a:pt x="979363" y="807486"/>
                  <a:pt x="984954" y="792900"/>
                  <a:pt x="996136" y="780548"/>
                </a:cubicBezTo>
                <a:cubicBezTo>
                  <a:pt x="1008436" y="766930"/>
                  <a:pt x="1023979" y="760121"/>
                  <a:pt x="1042764" y="760121"/>
                </a:cubicBezTo>
                <a:close/>
                <a:moveTo>
                  <a:pt x="16408" y="720496"/>
                </a:moveTo>
                <a:lnTo>
                  <a:pt x="32816" y="720496"/>
                </a:lnTo>
                <a:lnTo>
                  <a:pt x="32816" y="848551"/>
                </a:lnTo>
                <a:lnTo>
                  <a:pt x="141758" y="720496"/>
                </a:lnTo>
                <a:lnTo>
                  <a:pt x="145442" y="720496"/>
                </a:lnTo>
                <a:lnTo>
                  <a:pt x="145442" y="884690"/>
                </a:lnTo>
                <a:lnTo>
                  <a:pt x="128364" y="884690"/>
                </a:lnTo>
                <a:lnTo>
                  <a:pt x="128364" y="758794"/>
                </a:lnTo>
                <a:lnTo>
                  <a:pt x="20091" y="884690"/>
                </a:lnTo>
                <a:lnTo>
                  <a:pt x="16408" y="884690"/>
                </a:lnTo>
                <a:close/>
                <a:moveTo>
                  <a:pt x="1730238" y="713798"/>
                </a:moveTo>
                <a:lnTo>
                  <a:pt x="1730238" y="728756"/>
                </a:lnTo>
                <a:cubicBezTo>
                  <a:pt x="1722782" y="730021"/>
                  <a:pt x="1709994" y="730914"/>
                  <a:pt x="1691874" y="731434"/>
                </a:cubicBezTo>
                <a:cubicBezTo>
                  <a:pt x="1678750" y="731881"/>
                  <a:pt x="1668628" y="732755"/>
                  <a:pt x="1661507" y="734058"/>
                </a:cubicBezTo>
                <a:cubicBezTo>
                  <a:pt x="1654386" y="735360"/>
                  <a:pt x="1648178" y="737853"/>
                  <a:pt x="1642883" y="741536"/>
                </a:cubicBezTo>
                <a:cubicBezTo>
                  <a:pt x="1637589" y="745220"/>
                  <a:pt x="1633133" y="750801"/>
                  <a:pt x="1629517" y="758279"/>
                </a:cubicBezTo>
                <a:cubicBezTo>
                  <a:pt x="1625900" y="765758"/>
                  <a:pt x="1623645" y="774111"/>
                  <a:pt x="1622751" y="783338"/>
                </a:cubicBezTo>
                <a:lnTo>
                  <a:pt x="1621185" y="800416"/>
                </a:lnTo>
                <a:cubicBezTo>
                  <a:pt x="1625434" y="786501"/>
                  <a:pt x="1632424" y="776306"/>
                  <a:pt x="1642154" y="769832"/>
                </a:cubicBezTo>
                <a:cubicBezTo>
                  <a:pt x="1651883" y="763358"/>
                  <a:pt x="1662675" y="760121"/>
                  <a:pt x="1674529" y="760121"/>
                </a:cubicBezTo>
                <a:cubicBezTo>
                  <a:pt x="1692572" y="760121"/>
                  <a:pt x="1707651" y="766446"/>
                  <a:pt x="1719767" y="779097"/>
                </a:cubicBezTo>
                <a:cubicBezTo>
                  <a:pt x="1731882" y="791747"/>
                  <a:pt x="1737940" y="806816"/>
                  <a:pt x="1737940" y="824303"/>
                </a:cubicBezTo>
                <a:cubicBezTo>
                  <a:pt x="1737940" y="841642"/>
                  <a:pt x="1731902" y="856562"/>
                  <a:pt x="1719826" y="869063"/>
                </a:cubicBezTo>
                <a:cubicBezTo>
                  <a:pt x="1707750" y="881565"/>
                  <a:pt x="1692656" y="887816"/>
                  <a:pt x="1674543" y="887816"/>
                </a:cubicBezTo>
                <a:cubicBezTo>
                  <a:pt x="1655981" y="887816"/>
                  <a:pt x="1640253" y="880895"/>
                  <a:pt x="1627357" y="867054"/>
                </a:cubicBezTo>
                <a:cubicBezTo>
                  <a:pt x="1614461" y="853213"/>
                  <a:pt x="1608013" y="831410"/>
                  <a:pt x="1608013" y="801644"/>
                </a:cubicBezTo>
                <a:cubicBezTo>
                  <a:pt x="1608013" y="780883"/>
                  <a:pt x="1610380" y="765163"/>
                  <a:pt x="1615114" y="754484"/>
                </a:cubicBezTo>
                <a:cubicBezTo>
                  <a:pt x="1619848" y="743806"/>
                  <a:pt x="1625272" y="736123"/>
                  <a:pt x="1631385" y="731434"/>
                </a:cubicBezTo>
                <a:cubicBezTo>
                  <a:pt x="1637498" y="726746"/>
                  <a:pt x="1645400" y="723063"/>
                  <a:pt x="1655092" y="720384"/>
                </a:cubicBezTo>
                <a:cubicBezTo>
                  <a:pt x="1664784" y="717705"/>
                  <a:pt x="1682937" y="716031"/>
                  <a:pt x="1709550" y="715361"/>
                </a:cubicBezTo>
                <a:cubicBezTo>
                  <a:pt x="1717751" y="715138"/>
                  <a:pt x="1724647" y="714617"/>
                  <a:pt x="1730238" y="713798"/>
                </a:cubicBezTo>
                <a:close/>
                <a:moveTo>
                  <a:pt x="157402" y="63350"/>
                </a:moveTo>
                <a:cubicBezTo>
                  <a:pt x="136496" y="63350"/>
                  <a:pt x="119088" y="70621"/>
                  <a:pt x="105179" y="85165"/>
                </a:cubicBezTo>
                <a:cubicBezTo>
                  <a:pt x="91270" y="99708"/>
                  <a:pt x="84315" y="118318"/>
                  <a:pt x="84315" y="140996"/>
                </a:cubicBezTo>
                <a:cubicBezTo>
                  <a:pt x="84315" y="164331"/>
                  <a:pt x="91188" y="183229"/>
                  <a:pt x="104933" y="197690"/>
                </a:cubicBezTo>
                <a:cubicBezTo>
                  <a:pt x="118677" y="212151"/>
                  <a:pt x="136085" y="219382"/>
                  <a:pt x="157155" y="219382"/>
                </a:cubicBezTo>
                <a:cubicBezTo>
                  <a:pt x="178226" y="219382"/>
                  <a:pt x="195756" y="212069"/>
                  <a:pt x="209748" y="197444"/>
                </a:cubicBezTo>
                <a:cubicBezTo>
                  <a:pt x="223739" y="182818"/>
                  <a:pt x="230734" y="164002"/>
                  <a:pt x="230734" y="140996"/>
                </a:cubicBezTo>
                <a:cubicBezTo>
                  <a:pt x="230734" y="117990"/>
                  <a:pt x="223862" y="99297"/>
                  <a:pt x="210117" y="84918"/>
                </a:cubicBezTo>
                <a:cubicBezTo>
                  <a:pt x="196373" y="70539"/>
                  <a:pt x="178801" y="63350"/>
                  <a:pt x="157402" y="63350"/>
                </a:cubicBezTo>
                <a:close/>
                <a:moveTo>
                  <a:pt x="1691054" y="62117"/>
                </a:moveTo>
                <a:cubicBezTo>
                  <a:pt x="1670253" y="62117"/>
                  <a:pt x="1652974" y="69471"/>
                  <a:pt x="1639216" y="84179"/>
                </a:cubicBezTo>
                <a:cubicBezTo>
                  <a:pt x="1625459" y="98886"/>
                  <a:pt x="1618580" y="117743"/>
                  <a:pt x="1618580" y="140750"/>
                </a:cubicBezTo>
                <a:cubicBezTo>
                  <a:pt x="1618580" y="163920"/>
                  <a:pt x="1625581" y="182983"/>
                  <a:pt x="1639584" y="197937"/>
                </a:cubicBezTo>
                <a:cubicBezTo>
                  <a:pt x="1653587" y="212891"/>
                  <a:pt x="1670825" y="220368"/>
                  <a:pt x="1691297" y="220368"/>
                </a:cubicBezTo>
                <a:cubicBezTo>
                  <a:pt x="1712426" y="220368"/>
                  <a:pt x="1729951" y="213014"/>
                  <a:pt x="1743872" y="198307"/>
                </a:cubicBezTo>
                <a:cubicBezTo>
                  <a:pt x="1757792" y="183599"/>
                  <a:pt x="1764752" y="164331"/>
                  <a:pt x="1764752" y="140503"/>
                </a:cubicBezTo>
                <a:cubicBezTo>
                  <a:pt x="1764752" y="117168"/>
                  <a:pt x="1757792" y="98270"/>
                  <a:pt x="1743872" y="83809"/>
                </a:cubicBezTo>
                <a:cubicBezTo>
                  <a:pt x="1729951" y="69348"/>
                  <a:pt x="1712345" y="62117"/>
                  <a:pt x="1691054" y="62117"/>
                </a:cubicBezTo>
                <a:close/>
                <a:moveTo>
                  <a:pt x="1100504" y="62117"/>
                </a:moveTo>
                <a:cubicBezTo>
                  <a:pt x="1079703" y="62117"/>
                  <a:pt x="1062424" y="69471"/>
                  <a:pt x="1048666" y="84179"/>
                </a:cubicBezTo>
                <a:cubicBezTo>
                  <a:pt x="1034909" y="98886"/>
                  <a:pt x="1028030" y="117743"/>
                  <a:pt x="1028030" y="140750"/>
                </a:cubicBezTo>
                <a:cubicBezTo>
                  <a:pt x="1028030" y="163920"/>
                  <a:pt x="1035031" y="182983"/>
                  <a:pt x="1049034" y="197937"/>
                </a:cubicBezTo>
                <a:cubicBezTo>
                  <a:pt x="1063037" y="212891"/>
                  <a:pt x="1080274" y="220368"/>
                  <a:pt x="1100746" y="220368"/>
                </a:cubicBezTo>
                <a:cubicBezTo>
                  <a:pt x="1121876" y="220368"/>
                  <a:pt x="1139401" y="213014"/>
                  <a:pt x="1153321" y="198307"/>
                </a:cubicBezTo>
                <a:cubicBezTo>
                  <a:pt x="1167242" y="183599"/>
                  <a:pt x="1174202" y="164331"/>
                  <a:pt x="1174202" y="140503"/>
                </a:cubicBezTo>
                <a:cubicBezTo>
                  <a:pt x="1174202" y="117168"/>
                  <a:pt x="1167242" y="98270"/>
                  <a:pt x="1153321" y="83809"/>
                </a:cubicBezTo>
                <a:cubicBezTo>
                  <a:pt x="1139401" y="69348"/>
                  <a:pt x="1121795" y="62117"/>
                  <a:pt x="1100504" y="62117"/>
                </a:cubicBezTo>
                <a:close/>
                <a:moveTo>
                  <a:pt x="1961896" y="6902"/>
                </a:moveTo>
                <a:lnTo>
                  <a:pt x="2006266" y="6902"/>
                </a:lnTo>
                <a:lnTo>
                  <a:pt x="2089870" y="176072"/>
                </a:lnTo>
                <a:lnTo>
                  <a:pt x="2172169" y="6902"/>
                </a:lnTo>
                <a:lnTo>
                  <a:pt x="2216539" y="6902"/>
                </a:lnTo>
                <a:lnTo>
                  <a:pt x="2283721" y="275090"/>
                </a:lnTo>
                <a:lnTo>
                  <a:pt x="2217898" y="275090"/>
                </a:lnTo>
                <a:lnTo>
                  <a:pt x="2182041" y="117725"/>
                </a:lnTo>
                <a:lnTo>
                  <a:pt x="2102176" y="275090"/>
                </a:lnTo>
                <a:lnTo>
                  <a:pt x="2074568" y="275090"/>
                </a:lnTo>
                <a:lnTo>
                  <a:pt x="1996429" y="117606"/>
                </a:lnTo>
                <a:lnTo>
                  <a:pt x="1960325" y="275090"/>
                </a:lnTo>
                <a:lnTo>
                  <a:pt x="1894749" y="275090"/>
                </a:lnTo>
                <a:close/>
                <a:moveTo>
                  <a:pt x="1335011" y="6902"/>
                </a:moveTo>
                <a:lnTo>
                  <a:pt x="1491537" y="6902"/>
                </a:lnTo>
                <a:lnTo>
                  <a:pt x="1491537" y="70991"/>
                </a:lnTo>
                <a:lnTo>
                  <a:pt x="1402305" y="70991"/>
                </a:lnTo>
                <a:lnTo>
                  <a:pt x="1402305" y="275090"/>
                </a:lnTo>
                <a:lnTo>
                  <a:pt x="1335011" y="275090"/>
                </a:lnTo>
                <a:close/>
                <a:moveTo>
                  <a:pt x="654123" y="6902"/>
                </a:moveTo>
                <a:lnTo>
                  <a:pt x="904070" y="6902"/>
                </a:lnTo>
                <a:lnTo>
                  <a:pt x="904070" y="70991"/>
                </a:lnTo>
                <a:lnTo>
                  <a:pt x="814838" y="70991"/>
                </a:lnTo>
                <a:lnTo>
                  <a:pt x="814838" y="275090"/>
                </a:lnTo>
                <a:lnTo>
                  <a:pt x="747545" y="275090"/>
                </a:lnTo>
                <a:lnTo>
                  <a:pt x="747545" y="70991"/>
                </a:lnTo>
                <a:lnTo>
                  <a:pt x="654123" y="70991"/>
                </a:lnTo>
                <a:close/>
                <a:moveTo>
                  <a:pt x="382758" y="6902"/>
                </a:moveTo>
                <a:lnTo>
                  <a:pt x="450051" y="6902"/>
                </a:lnTo>
                <a:lnTo>
                  <a:pt x="450051" y="107241"/>
                </a:lnTo>
                <a:lnTo>
                  <a:pt x="542722" y="6902"/>
                </a:lnTo>
                <a:lnTo>
                  <a:pt x="624879" y="6902"/>
                </a:lnTo>
                <a:lnTo>
                  <a:pt x="505440" y="137588"/>
                </a:lnTo>
                <a:lnTo>
                  <a:pt x="626358" y="275090"/>
                </a:lnTo>
                <a:lnTo>
                  <a:pt x="537107" y="275090"/>
                </a:lnTo>
                <a:lnTo>
                  <a:pt x="457146" y="180370"/>
                </a:lnTo>
                <a:lnTo>
                  <a:pt x="450051" y="188816"/>
                </a:lnTo>
                <a:lnTo>
                  <a:pt x="450051" y="275090"/>
                </a:lnTo>
                <a:lnTo>
                  <a:pt x="382758" y="275090"/>
                </a:lnTo>
                <a:close/>
                <a:moveTo>
                  <a:pt x="1677346" y="0"/>
                </a:moveTo>
                <a:cubicBezTo>
                  <a:pt x="1693430" y="0"/>
                  <a:pt x="1708530" y="3040"/>
                  <a:pt x="1722646" y="9120"/>
                </a:cubicBezTo>
                <a:cubicBezTo>
                  <a:pt x="1736762" y="15201"/>
                  <a:pt x="1749811" y="24321"/>
                  <a:pt x="1761795" y="36482"/>
                </a:cubicBezTo>
                <a:lnTo>
                  <a:pt x="1761795" y="6902"/>
                </a:lnTo>
                <a:lnTo>
                  <a:pt x="1829088" y="6902"/>
                </a:lnTo>
                <a:lnTo>
                  <a:pt x="1829088" y="275090"/>
                </a:lnTo>
                <a:lnTo>
                  <a:pt x="1761795" y="275090"/>
                </a:lnTo>
                <a:lnTo>
                  <a:pt x="1761795" y="246743"/>
                </a:lnTo>
                <a:cubicBezTo>
                  <a:pt x="1748663" y="259232"/>
                  <a:pt x="1735491" y="268229"/>
                  <a:pt x="1722278" y="273734"/>
                </a:cubicBezTo>
                <a:cubicBezTo>
                  <a:pt x="1709065" y="279240"/>
                  <a:pt x="1694744" y="281992"/>
                  <a:pt x="1679315" y="281992"/>
                </a:cubicBezTo>
                <a:cubicBezTo>
                  <a:pt x="1644682" y="281992"/>
                  <a:pt x="1614727" y="268558"/>
                  <a:pt x="1589449" y="241690"/>
                </a:cubicBezTo>
                <a:cubicBezTo>
                  <a:pt x="1564172" y="214822"/>
                  <a:pt x="1551533" y="181422"/>
                  <a:pt x="1551533" y="141489"/>
                </a:cubicBezTo>
                <a:cubicBezTo>
                  <a:pt x="1551533" y="100078"/>
                  <a:pt x="1563762" y="66143"/>
                  <a:pt x="1588219" y="39686"/>
                </a:cubicBezTo>
                <a:cubicBezTo>
                  <a:pt x="1612676" y="13229"/>
                  <a:pt x="1642385" y="0"/>
                  <a:pt x="1677346" y="0"/>
                </a:cubicBezTo>
                <a:close/>
                <a:moveTo>
                  <a:pt x="1086796" y="0"/>
                </a:moveTo>
                <a:cubicBezTo>
                  <a:pt x="1102880" y="0"/>
                  <a:pt x="1117980" y="3040"/>
                  <a:pt x="1132096" y="9120"/>
                </a:cubicBezTo>
                <a:cubicBezTo>
                  <a:pt x="1146212" y="15201"/>
                  <a:pt x="1159261" y="24321"/>
                  <a:pt x="1171244" y="36482"/>
                </a:cubicBezTo>
                <a:lnTo>
                  <a:pt x="1171244" y="6902"/>
                </a:lnTo>
                <a:lnTo>
                  <a:pt x="1238538" y="6902"/>
                </a:lnTo>
                <a:lnTo>
                  <a:pt x="1238538" y="275090"/>
                </a:lnTo>
                <a:lnTo>
                  <a:pt x="1171244" y="275090"/>
                </a:lnTo>
                <a:lnTo>
                  <a:pt x="1171244" y="246743"/>
                </a:lnTo>
                <a:cubicBezTo>
                  <a:pt x="1158113" y="259232"/>
                  <a:pt x="1144941" y="268229"/>
                  <a:pt x="1131728" y="273734"/>
                </a:cubicBezTo>
                <a:cubicBezTo>
                  <a:pt x="1118515" y="279240"/>
                  <a:pt x="1104193" y="281992"/>
                  <a:pt x="1088764" y="281992"/>
                </a:cubicBezTo>
                <a:cubicBezTo>
                  <a:pt x="1054132" y="281992"/>
                  <a:pt x="1024176" y="268558"/>
                  <a:pt x="998899" y="241690"/>
                </a:cubicBezTo>
                <a:cubicBezTo>
                  <a:pt x="973622" y="214822"/>
                  <a:pt x="960983" y="181422"/>
                  <a:pt x="960983" y="141489"/>
                </a:cubicBezTo>
                <a:cubicBezTo>
                  <a:pt x="960983" y="100078"/>
                  <a:pt x="973211" y="66143"/>
                  <a:pt x="997668" y="39686"/>
                </a:cubicBezTo>
                <a:cubicBezTo>
                  <a:pt x="1022126" y="13229"/>
                  <a:pt x="1051835" y="0"/>
                  <a:pt x="1086796" y="0"/>
                </a:cubicBezTo>
                <a:close/>
                <a:moveTo>
                  <a:pt x="156292" y="0"/>
                </a:moveTo>
                <a:cubicBezTo>
                  <a:pt x="181599" y="0"/>
                  <a:pt x="205386" y="6327"/>
                  <a:pt x="227653" y="18980"/>
                </a:cubicBezTo>
                <a:cubicBezTo>
                  <a:pt x="249920" y="31634"/>
                  <a:pt x="267298" y="48806"/>
                  <a:pt x="279787" y="70498"/>
                </a:cubicBezTo>
                <a:cubicBezTo>
                  <a:pt x="292276" y="92190"/>
                  <a:pt x="298521" y="115607"/>
                  <a:pt x="298521" y="140750"/>
                </a:cubicBezTo>
                <a:cubicBezTo>
                  <a:pt x="298521" y="166057"/>
                  <a:pt x="292235" y="189720"/>
                  <a:pt x="279664" y="211741"/>
                </a:cubicBezTo>
                <a:cubicBezTo>
                  <a:pt x="267093" y="233761"/>
                  <a:pt x="249961" y="250975"/>
                  <a:pt x="228269" y="263382"/>
                </a:cubicBezTo>
                <a:cubicBezTo>
                  <a:pt x="206578" y="275789"/>
                  <a:pt x="182668" y="281992"/>
                  <a:pt x="156539" y="281992"/>
                </a:cubicBezTo>
                <a:cubicBezTo>
                  <a:pt x="118085" y="281992"/>
                  <a:pt x="85260" y="268312"/>
                  <a:pt x="58064" y="240950"/>
                </a:cubicBezTo>
                <a:cubicBezTo>
                  <a:pt x="30867" y="213589"/>
                  <a:pt x="17268" y="180353"/>
                  <a:pt x="17268" y="141243"/>
                </a:cubicBezTo>
                <a:cubicBezTo>
                  <a:pt x="17268" y="99338"/>
                  <a:pt x="32633" y="64418"/>
                  <a:pt x="63363" y="36482"/>
                </a:cubicBezTo>
                <a:cubicBezTo>
                  <a:pt x="90314" y="12161"/>
                  <a:pt x="121290" y="0"/>
                  <a:pt x="1562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21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1537</Words>
  <Application>Microsoft Office PowerPoint</Application>
  <PresentationFormat>Широкоэкранный</PresentationFormat>
  <Paragraphs>64</Paragraphs>
  <Slides>16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Баходур</dc:creator>
  <cp:lastModifiedBy>Tyurina, Svetlana</cp:lastModifiedBy>
  <cp:revision>26</cp:revision>
  <dcterms:created xsi:type="dcterms:W3CDTF">2022-06-29T10:28:16Z</dcterms:created>
  <dcterms:modified xsi:type="dcterms:W3CDTF">2023-01-26T04:18:45Z</dcterms:modified>
</cp:coreProperties>
</file>